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4"/>
    <p:sldMasterId id="2147484406" r:id="rId5"/>
    <p:sldMasterId id="2147484449" r:id="rId6"/>
  </p:sldMasterIdLst>
  <p:notesMasterIdLst>
    <p:notesMasterId r:id="rId9"/>
  </p:notesMasterIdLst>
  <p:handoutMasterIdLst>
    <p:handoutMasterId r:id="rId10"/>
  </p:handoutMasterIdLst>
  <p:sldIdLst>
    <p:sldId id="411" r:id="rId7"/>
    <p:sldId id="425" r:id="rId8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59" userDrawn="1">
          <p15:clr>
            <a:srgbClr val="A4A3A4"/>
          </p15:clr>
        </p15:guide>
        <p15:guide id="24" orient="horz" pos="3908" userDrawn="1">
          <p15:clr>
            <a:srgbClr val="A4A3A4"/>
          </p15:clr>
        </p15:guide>
        <p15:guide id="25" orient="horz" pos="933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01" userDrawn="1">
          <p15:clr>
            <a:srgbClr val="A4A3A4"/>
          </p15:clr>
        </p15:guide>
        <p15:guide id="29" orient="horz" pos="4083" userDrawn="1">
          <p15:clr>
            <a:srgbClr val="A4A3A4"/>
          </p15:clr>
        </p15:guide>
        <p15:guide id="30" orient="horz" pos="4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37B"/>
    <a:srgbClr val="A0C4EE"/>
    <a:srgbClr val="447798"/>
    <a:srgbClr val="EBF4FD"/>
    <a:srgbClr val="F5F8FF"/>
    <a:srgbClr val="F5FAFD"/>
    <a:srgbClr val="8C7261"/>
    <a:srgbClr val="8B7361"/>
    <a:srgbClr val="009D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762D8-CF42-4E39-ADB7-E4FE794B22A6}" v="44" dt="2024-09-14T23:30:06.92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0" autoAdjust="0"/>
    <p:restoredTop sz="92857" autoAdjust="0"/>
  </p:normalViewPr>
  <p:slideViewPr>
    <p:cSldViewPr snapToGrid="0">
      <p:cViewPr varScale="1">
        <p:scale>
          <a:sx n="103" d="100"/>
          <a:sy n="103" d="100"/>
        </p:scale>
        <p:origin x="48" y="156"/>
      </p:cViewPr>
      <p:guideLst>
        <p:guide pos="359"/>
        <p:guide orient="horz" pos="3908"/>
        <p:guide orient="horz" pos="933"/>
        <p:guide pos="7319"/>
        <p:guide orient="horz" pos="1101"/>
        <p:guide orient="horz" pos="4083"/>
        <p:guide orient="horz" pos="401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20" d="100"/>
        <a:sy n="120" d="100"/>
      </p:scale>
      <p:origin x="0" y="55368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" userId="ccfed7c3-0cfd-461d-a96e-43296bd5e0ce" providerId="ADAL" clId="{0566CB12-B01D-4887-A773-5A26EF5D5D73}"/>
    <pc:docChg chg="undo custSel addSld delSld modSld delMainMaster">
      <pc:chgData name="Archana" userId="ccfed7c3-0cfd-461d-a96e-43296bd5e0ce" providerId="ADAL" clId="{0566CB12-B01D-4887-A773-5A26EF5D5D73}" dt="2024-08-09T19:38:10.223" v="3283" actId="1076"/>
      <pc:docMkLst>
        <pc:docMk/>
      </pc:docMkLst>
      <pc:sldChg chg="delSp modSp del mod">
        <pc:chgData name="Archana" userId="ccfed7c3-0cfd-461d-a96e-43296bd5e0ce" providerId="ADAL" clId="{0566CB12-B01D-4887-A773-5A26EF5D5D73}" dt="2024-08-07T18:51:11.035" v="3" actId="47"/>
        <pc:sldMkLst>
          <pc:docMk/>
          <pc:sldMk cId="1593687624" sldId="256"/>
        </pc:sldMkLst>
        <pc:spChg chg="mod">
          <ac:chgData name="Archana" userId="ccfed7c3-0cfd-461d-a96e-43296bd5e0ce" providerId="ADAL" clId="{0566CB12-B01D-4887-A773-5A26EF5D5D73}" dt="2024-08-07T18:46:10.310" v="2" actId="1076"/>
          <ac:spMkLst>
            <pc:docMk/>
            <pc:sldMk cId="1593687624" sldId="256"/>
            <ac:spMk id="3" creationId="{00000000-0000-0000-0000-000000000000}"/>
          </ac:spMkLst>
        </pc:spChg>
        <pc:spChg chg="del">
          <ac:chgData name="Archana" userId="ccfed7c3-0cfd-461d-a96e-43296bd5e0ce" providerId="ADAL" clId="{0566CB12-B01D-4887-A773-5A26EF5D5D73}" dt="2024-08-07T18:46:00.663" v="1" actId="478"/>
          <ac:spMkLst>
            <pc:docMk/>
            <pc:sldMk cId="1593687624" sldId="256"/>
            <ac:spMk id="6" creationId="{CFD8D0ED-0BF3-EA86-BC95-EE0EA8F94F97}"/>
          </ac:spMkLst>
        </pc:spChg>
        <pc:picChg chg="del">
          <ac:chgData name="Archana" userId="ccfed7c3-0cfd-461d-a96e-43296bd5e0ce" providerId="ADAL" clId="{0566CB12-B01D-4887-A773-5A26EF5D5D73}" dt="2024-08-07T18:45:58.321" v="0" actId="478"/>
          <ac:picMkLst>
            <pc:docMk/>
            <pc:sldMk cId="1593687624" sldId="256"/>
            <ac:picMk id="2" creationId="{B499624A-3584-0E00-9330-B37E6BC02D36}"/>
          </ac:picMkLst>
        </pc:picChg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58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5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1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2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3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5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6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7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0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8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0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1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2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3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4"/>
        </pc:sldMkLst>
      </pc:sldChg>
      <pc:sldChg chg="delSp mod">
        <pc:chgData name="Archana" userId="ccfed7c3-0cfd-461d-a96e-43296bd5e0ce" providerId="ADAL" clId="{0566CB12-B01D-4887-A773-5A26EF5D5D73}" dt="2024-08-07T20:38:58.042" v="536" actId="478"/>
        <pc:sldMkLst>
          <pc:docMk/>
          <pc:sldMk cId="737691965" sldId="399"/>
        </pc:sldMkLst>
        <pc:picChg chg="del">
          <ac:chgData name="Archana" userId="ccfed7c3-0cfd-461d-a96e-43296bd5e0ce" providerId="ADAL" clId="{0566CB12-B01D-4887-A773-5A26EF5D5D73}" dt="2024-08-07T20:38:58.042" v="536" actId="478"/>
          <ac:picMkLst>
            <pc:docMk/>
            <pc:sldMk cId="737691965" sldId="399"/>
            <ac:picMk id="3" creationId="{56042D7D-A2FB-E7A4-69D4-4CDFBF46090F}"/>
          </ac:picMkLst>
        </pc:picChg>
      </pc:sldChg>
      <pc:sldChg chg="addSp delSp modSp mod modAnim">
        <pc:chgData name="Archana" userId="ccfed7c3-0cfd-461d-a96e-43296bd5e0ce" providerId="ADAL" clId="{0566CB12-B01D-4887-A773-5A26EF5D5D73}" dt="2024-08-09T19:38:10.223" v="3283" actId="1076"/>
        <pc:sldMkLst>
          <pc:docMk/>
          <pc:sldMk cId="1440902091" sldId="410"/>
        </pc:sldMkLst>
        <pc:spChg chg="add del mod">
          <ac:chgData name="Archana" userId="ccfed7c3-0cfd-461d-a96e-43296bd5e0ce" providerId="ADAL" clId="{0566CB12-B01D-4887-A773-5A26EF5D5D73}" dt="2024-08-07T20:19:50.386" v="361" actId="21"/>
          <ac:spMkLst>
            <pc:docMk/>
            <pc:sldMk cId="1440902091" sldId="410"/>
            <ac:spMk id="3" creationId="{570EF33E-18EA-5FDA-4065-71B8E8FE19E7}"/>
          </ac:spMkLst>
        </pc:spChg>
        <pc:spChg chg="del">
          <ac:chgData name="Archana" userId="ccfed7c3-0cfd-461d-a96e-43296bd5e0ce" providerId="ADAL" clId="{0566CB12-B01D-4887-A773-5A26EF5D5D73}" dt="2024-08-07T20:19:42.924" v="360" actId="478"/>
          <ac:spMkLst>
            <pc:docMk/>
            <pc:sldMk cId="1440902091" sldId="410"/>
            <ac:spMk id="6" creationId="{AB56A7CE-9B08-9BB0-CE18-EAFAC95769DC}"/>
          </ac:spMkLst>
        </pc:spChg>
        <pc:spChg chg="add del mod">
          <ac:chgData name="Archana" userId="ccfed7c3-0cfd-461d-a96e-43296bd5e0ce" providerId="ADAL" clId="{0566CB12-B01D-4887-A773-5A26EF5D5D73}" dt="2024-08-07T20:19:07.566" v="355" actId="21"/>
          <ac:spMkLst>
            <pc:docMk/>
            <pc:sldMk cId="1440902091" sldId="410"/>
            <ac:spMk id="10" creationId="{FA4930F7-A3B6-1730-8CB1-7738426C112A}"/>
          </ac:spMkLst>
        </pc:spChg>
        <pc:spChg chg="del mod">
          <ac:chgData name="Archana" userId="ccfed7c3-0cfd-461d-a96e-43296bd5e0ce" providerId="ADAL" clId="{0566CB12-B01D-4887-A773-5A26EF5D5D73}" dt="2024-08-08T20:33:47.690" v="2385" actId="21"/>
          <ac:spMkLst>
            <pc:docMk/>
            <pc:sldMk cId="1440902091" sldId="410"/>
            <ac:spMk id="18" creationId="{AA3BF055-883F-4927-4C54-EA2B29339B75}"/>
          </ac:spMkLst>
        </pc:spChg>
        <pc:spChg chg="del mod">
          <ac:chgData name="Archana" userId="ccfed7c3-0cfd-461d-a96e-43296bd5e0ce" providerId="ADAL" clId="{0566CB12-B01D-4887-A773-5A26EF5D5D73}" dt="2024-08-08T20:33:23.475" v="2380" actId="21"/>
          <ac:spMkLst>
            <pc:docMk/>
            <pc:sldMk cId="1440902091" sldId="410"/>
            <ac:spMk id="46" creationId="{CCB4C239-F9F4-934A-E3EB-3482E1E5302B}"/>
          </ac:spMkLst>
        </pc:spChg>
        <pc:spChg chg="del mod ord">
          <ac:chgData name="Archana" userId="ccfed7c3-0cfd-461d-a96e-43296bd5e0ce" providerId="ADAL" clId="{0566CB12-B01D-4887-A773-5A26EF5D5D73}" dt="2024-08-08T20:44:37.069" v="2517" actId="478"/>
          <ac:spMkLst>
            <pc:docMk/>
            <pc:sldMk cId="1440902091" sldId="410"/>
            <ac:spMk id="63" creationId="{11BC9CC0-F047-9D28-F166-FB7010F822DD}"/>
          </ac:spMkLst>
        </pc:spChg>
        <pc:spChg chg="del">
          <ac:chgData name="Archana" userId="ccfed7c3-0cfd-461d-a96e-43296bd5e0ce" providerId="ADAL" clId="{0566CB12-B01D-4887-A773-5A26EF5D5D73}" dt="2024-08-07T20:22:52.460" v="393" actId="478"/>
          <ac:spMkLst>
            <pc:docMk/>
            <pc:sldMk cId="1440902091" sldId="410"/>
            <ac:spMk id="70" creationId="{41285EC2-0339-D2C7-41E9-3B439302B458}"/>
          </ac:spMkLst>
        </pc:spChg>
        <pc:picChg chg="del">
          <ac:chgData name="Archana" userId="ccfed7c3-0cfd-461d-a96e-43296bd5e0ce" providerId="ADAL" clId="{0566CB12-B01D-4887-A773-5A26EF5D5D73}" dt="2024-08-07T20:20:55.095" v="370" actId="478"/>
          <ac:picMkLst>
            <pc:docMk/>
            <pc:sldMk cId="1440902091" sldId="410"/>
            <ac:picMk id="5" creationId="{DBA80CAC-A731-040A-752F-9EDECD3A5FED}"/>
          </ac:picMkLst>
        </pc:picChg>
        <pc:picChg chg="add mod ord">
          <ac:chgData name="Archana" userId="ccfed7c3-0cfd-461d-a96e-43296bd5e0ce" providerId="ADAL" clId="{0566CB12-B01D-4887-A773-5A26EF5D5D73}" dt="2024-08-09T19:38:10.223" v="3283" actId="1076"/>
          <ac:picMkLst>
            <pc:docMk/>
            <pc:sldMk cId="1440902091" sldId="410"/>
            <ac:picMk id="7" creationId="{6D0DD486-0A79-0FE5-D33F-D444AEA51A70}"/>
          </ac:picMkLst>
        </pc:picChg>
        <pc:picChg chg="add del mod">
          <ac:chgData name="Archana" userId="ccfed7c3-0cfd-461d-a96e-43296bd5e0ce" providerId="ADAL" clId="{0566CB12-B01D-4887-A773-5A26EF5D5D73}" dt="2024-08-07T20:39:52.250" v="543" actId="21"/>
          <ac:picMkLst>
            <pc:docMk/>
            <pc:sldMk cId="1440902091" sldId="410"/>
            <ac:picMk id="9" creationId="{B59E9E3B-9D57-4F89-3DB5-76C901E1C128}"/>
          </ac:picMkLst>
        </pc:picChg>
        <pc:picChg chg="add mod ord">
          <ac:chgData name="Archana" userId="ccfed7c3-0cfd-461d-a96e-43296bd5e0ce" providerId="ADAL" clId="{0566CB12-B01D-4887-A773-5A26EF5D5D73}" dt="2024-08-08T21:25:01.301" v="2842" actId="1076"/>
          <ac:picMkLst>
            <pc:docMk/>
            <pc:sldMk cId="1440902091" sldId="410"/>
            <ac:picMk id="11" creationId="{15C16021-A4C3-B130-F903-B8B1868DE69D}"/>
          </ac:picMkLst>
        </pc:picChg>
        <pc:picChg chg="add del mod ord">
          <ac:chgData name="Archana" userId="ccfed7c3-0cfd-461d-a96e-43296bd5e0ce" providerId="ADAL" clId="{0566CB12-B01D-4887-A773-5A26EF5D5D73}" dt="2024-08-08T17:16:29.329" v="1765" actId="478"/>
          <ac:picMkLst>
            <pc:docMk/>
            <pc:sldMk cId="1440902091" sldId="410"/>
            <ac:picMk id="13" creationId="{BE77182F-F86C-47E6-B1C3-85C55BC0B7BA}"/>
          </ac:picMkLst>
        </pc:picChg>
        <pc:picChg chg="add del mod">
          <ac:chgData name="Archana" userId="ccfed7c3-0cfd-461d-a96e-43296bd5e0ce" providerId="ADAL" clId="{0566CB12-B01D-4887-A773-5A26EF5D5D73}" dt="2024-08-08T17:16:31.268" v="1766" actId="478"/>
          <ac:picMkLst>
            <pc:docMk/>
            <pc:sldMk cId="1440902091" sldId="410"/>
            <ac:picMk id="15" creationId="{7A4FF59B-F22F-1A66-2BC6-125BE749CF63}"/>
          </ac:picMkLst>
        </pc:picChg>
        <pc:picChg chg="del">
          <ac:chgData name="Archana" userId="ccfed7c3-0cfd-461d-a96e-43296bd5e0ce" providerId="ADAL" clId="{0566CB12-B01D-4887-A773-5A26EF5D5D73}" dt="2024-08-07T20:16:35.293" v="321" actId="478"/>
          <ac:picMkLst>
            <pc:docMk/>
            <pc:sldMk cId="1440902091" sldId="410"/>
            <ac:picMk id="22" creationId="{132E88C6-FBC0-76DC-1183-3C3DD46AECF4}"/>
          </ac:picMkLst>
        </pc:picChg>
        <pc:cxnChg chg="del">
          <ac:chgData name="Archana" userId="ccfed7c3-0cfd-461d-a96e-43296bd5e0ce" providerId="ADAL" clId="{0566CB12-B01D-4887-A773-5A26EF5D5D73}" dt="2024-08-07T20:16:39.429" v="324" actId="478"/>
          <ac:cxnSpMkLst>
            <pc:docMk/>
            <pc:sldMk cId="1440902091" sldId="410"/>
            <ac:cxnSpMk id="47" creationId="{CD618FDF-C4D2-F47A-C7D9-C00F3D797E37}"/>
          </ac:cxnSpMkLst>
        </pc:cxnChg>
        <pc:cxnChg chg="del">
          <ac:chgData name="Archana" userId="ccfed7c3-0cfd-461d-a96e-43296bd5e0ce" providerId="ADAL" clId="{0566CB12-B01D-4887-A773-5A26EF5D5D73}" dt="2024-08-07T20:16:36.878" v="322" actId="478"/>
          <ac:cxnSpMkLst>
            <pc:docMk/>
            <pc:sldMk cId="1440902091" sldId="410"/>
            <ac:cxnSpMk id="59" creationId="{48085D11-B6C6-D28D-53DC-EC216D23510A}"/>
          </ac:cxnSpMkLst>
        </pc:cxnChg>
        <pc:cxnChg chg="del">
          <ac:chgData name="Archana" userId="ccfed7c3-0cfd-461d-a96e-43296bd5e0ce" providerId="ADAL" clId="{0566CB12-B01D-4887-A773-5A26EF5D5D73}" dt="2024-08-07T20:16:37.634" v="323" actId="478"/>
          <ac:cxnSpMkLst>
            <pc:docMk/>
            <pc:sldMk cId="1440902091" sldId="410"/>
            <ac:cxnSpMk id="60" creationId="{282334DC-02AA-D685-36DC-01CBACC71AE6}"/>
          </ac:cxnSpMkLst>
        </pc:cxnChg>
      </pc:sldChg>
      <pc:sldChg chg="addSp delSp modSp mod modAnim">
        <pc:chgData name="Archana" userId="ccfed7c3-0cfd-461d-a96e-43296bd5e0ce" providerId="ADAL" clId="{0566CB12-B01D-4887-A773-5A26EF5D5D73}" dt="2024-08-09T15:51:33.056" v="3259" actId="20577"/>
        <pc:sldMkLst>
          <pc:docMk/>
          <pc:sldMk cId="2735792846" sldId="411"/>
        </pc:sldMkLst>
        <pc:spChg chg="mod">
          <ac:chgData name="Archana" userId="ccfed7c3-0cfd-461d-a96e-43296bd5e0ce" providerId="ADAL" clId="{0566CB12-B01D-4887-A773-5A26EF5D5D73}" dt="2024-08-08T20:46:21.453" v="2532" actId="1076"/>
          <ac:spMkLst>
            <pc:docMk/>
            <pc:sldMk cId="2735792846" sldId="411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9T14:30:15.205" v="3228" actId="1076"/>
          <ac:spMkLst>
            <pc:docMk/>
            <pc:sldMk cId="2735792846" sldId="411"/>
            <ac:spMk id="4" creationId="{7E530BB7-DE08-1839-2325-6DE2706E5B13}"/>
          </ac:spMkLst>
        </pc:spChg>
        <pc:spChg chg="add mod">
          <ac:chgData name="Archana" userId="ccfed7c3-0cfd-461d-a96e-43296bd5e0ce" providerId="ADAL" clId="{0566CB12-B01D-4887-A773-5A26EF5D5D73}" dt="2024-08-07T19:00:19.661" v="122" actId="207"/>
          <ac:spMkLst>
            <pc:docMk/>
            <pc:sldMk cId="2735792846" sldId="411"/>
            <ac:spMk id="5" creationId="{51C8247C-23CF-0B40-8099-779C8CB8E6F1}"/>
          </ac:spMkLst>
        </pc:spChg>
        <pc:spChg chg="mod">
          <ac:chgData name="Archana" userId="ccfed7c3-0cfd-461d-a96e-43296bd5e0ce" providerId="ADAL" clId="{0566CB12-B01D-4887-A773-5A26EF5D5D73}" dt="2024-08-08T20:47:36.364" v="2538" actId="255"/>
          <ac:spMkLst>
            <pc:docMk/>
            <pc:sldMk cId="2735792846" sldId="411"/>
            <ac:spMk id="6" creationId="{60C18283-9EAF-18D9-FEDD-2E9AECF9BC1A}"/>
          </ac:spMkLst>
        </pc:spChg>
        <pc:spChg chg="add mod">
          <ac:chgData name="Archana" userId="ccfed7c3-0cfd-461d-a96e-43296bd5e0ce" providerId="ADAL" clId="{0566CB12-B01D-4887-A773-5A26EF5D5D73}" dt="2024-08-08T20:47:01.272" v="2534" actId="255"/>
          <ac:spMkLst>
            <pc:docMk/>
            <pc:sldMk cId="2735792846" sldId="411"/>
            <ac:spMk id="7" creationId="{259C18CD-45CE-D7A3-B3D2-512273AACB13}"/>
          </ac:spMkLst>
        </pc:spChg>
        <pc:spChg chg="add mod">
          <ac:chgData name="Archana" userId="ccfed7c3-0cfd-461d-a96e-43296bd5e0ce" providerId="ADAL" clId="{0566CB12-B01D-4887-A773-5A26EF5D5D73}" dt="2024-08-09T14:30:08.659" v="3227" actId="20577"/>
          <ac:spMkLst>
            <pc:docMk/>
            <pc:sldMk cId="2735792846" sldId="411"/>
            <ac:spMk id="8" creationId="{48C1B163-35B4-B234-B412-25511198FC54}"/>
          </ac:spMkLst>
        </pc:spChg>
        <pc:spChg chg="add mod">
          <ac:chgData name="Archana" userId="ccfed7c3-0cfd-461d-a96e-43296bd5e0ce" providerId="ADAL" clId="{0566CB12-B01D-4887-A773-5A26EF5D5D73}" dt="2024-08-09T15:51:33.056" v="3259" actId="20577"/>
          <ac:spMkLst>
            <pc:docMk/>
            <pc:sldMk cId="2735792846" sldId="411"/>
            <ac:spMk id="9" creationId="{AEC47E99-C39B-CA23-0554-6E14A238F347}"/>
          </ac:spMkLst>
        </pc:spChg>
        <pc:spChg chg="add del mod">
          <ac:chgData name="Archana" userId="ccfed7c3-0cfd-461d-a96e-43296bd5e0ce" providerId="ADAL" clId="{0566CB12-B01D-4887-A773-5A26EF5D5D73}" dt="2024-08-08T21:28:32.952" v="2887" actId="478"/>
          <ac:spMkLst>
            <pc:docMk/>
            <pc:sldMk cId="2735792846" sldId="411"/>
            <ac:spMk id="10" creationId="{A0FF5E9A-CB16-4B86-4425-17368D5F06FD}"/>
          </ac:spMkLst>
        </pc:spChg>
        <pc:spChg chg="add del mod">
          <ac:chgData name="Archana" userId="ccfed7c3-0cfd-461d-a96e-43296bd5e0ce" providerId="ADAL" clId="{0566CB12-B01D-4887-A773-5A26EF5D5D73}" dt="2024-08-08T21:28:34.629" v="2888" actId="478"/>
          <ac:spMkLst>
            <pc:docMk/>
            <pc:sldMk cId="2735792846" sldId="411"/>
            <ac:spMk id="11" creationId="{52DF921A-CE27-CEE9-9080-E4EA89B346D2}"/>
          </ac:spMkLst>
        </pc:spChg>
        <pc:spChg chg="add mod">
          <ac:chgData name="Archana" userId="ccfed7c3-0cfd-461d-a96e-43296bd5e0ce" providerId="ADAL" clId="{0566CB12-B01D-4887-A773-5A26EF5D5D73}" dt="2024-08-09T14:34:06.152" v="3230" actId="20577"/>
          <ac:spMkLst>
            <pc:docMk/>
            <pc:sldMk cId="2735792846" sldId="411"/>
            <ac:spMk id="12" creationId="{C24614F9-7C11-59CF-16CC-997616E9414E}"/>
          </ac:spMkLst>
        </pc:spChg>
        <pc:spChg chg="mod">
          <ac:chgData name="Archana" userId="ccfed7c3-0cfd-461d-a96e-43296bd5e0ce" providerId="ADAL" clId="{0566CB12-B01D-4887-A773-5A26EF5D5D73}" dt="2024-08-08T20:47:43.325" v="2539" actId="1076"/>
          <ac:spMkLst>
            <pc:docMk/>
            <pc:sldMk cId="2735792846" sldId="411"/>
            <ac:spMk id="13" creationId="{3B0C4B9B-D386-AFFE-E350-F95A1AF5019F}"/>
          </ac:spMkLst>
        </pc:spChg>
        <pc:spChg chg="add mod">
          <ac:chgData name="Archana" userId="ccfed7c3-0cfd-461d-a96e-43296bd5e0ce" providerId="ADAL" clId="{0566CB12-B01D-4887-A773-5A26EF5D5D73}" dt="2024-08-08T21:29:01.457" v="2892" actId="339"/>
          <ac:spMkLst>
            <pc:docMk/>
            <pc:sldMk cId="2735792846" sldId="411"/>
            <ac:spMk id="16" creationId="{9AEE17A4-FE1D-643A-A524-EE7204F94C8F}"/>
          </ac:spMkLst>
        </pc:spChg>
        <pc:spChg chg="add mod">
          <ac:chgData name="Archana" userId="ccfed7c3-0cfd-461d-a96e-43296bd5e0ce" providerId="ADAL" clId="{0566CB12-B01D-4887-A773-5A26EF5D5D73}" dt="2024-08-08T21:28:54.784" v="2891" actId="339"/>
          <ac:spMkLst>
            <pc:docMk/>
            <pc:sldMk cId="2735792846" sldId="411"/>
            <ac:spMk id="17" creationId="{BDB73854-0343-6EBF-5585-DFDB8A5FA6D8}"/>
          </ac:spMkLst>
        </pc:spChg>
        <pc:picChg chg="del">
          <ac:chgData name="Archana" userId="ccfed7c3-0cfd-461d-a96e-43296bd5e0ce" providerId="ADAL" clId="{0566CB12-B01D-4887-A773-5A26EF5D5D73}" dt="2024-08-07T18:51:13.875" v="4" actId="478"/>
          <ac:picMkLst>
            <pc:docMk/>
            <pc:sldMk cId="2735792846" sldId="411"/>
            <ac:picMk id="2" creationId="{F0D35B13-76DD-475C-3F09-2F6E501F34A3}"/>
          </ac:picMkLst>
        </pc:picChg>
        <pc:picChg chg="add mod">
          <ac:chgData name="Archana" userId="ccfed7c3-0cfd-461d-a96e-43296bd5e0ce" providerId="ADAL" clId="{0566CB12-B01D-4887-A773-5A26EF5D5D73}" dt="2024-08-08T21:26:22.915" v="2854" actId="339"/>
          <ac:picMkLst>
            <pc:docMk/>
            <pc:sldMk cId="2735792846" sldId="411"/>
            <ac:picMk id="15" creationId="{F9C1BFDD-847B-9C73-FFE0-D617D5404A75}"/>
          </ac:picMkLst>
        </pc:picChg>
      </pc:sldChg>
      <pc:sldChg chg="addSp delSp modSp mod modAnim">
        <pc:chgData name="Archana" userId="ccfed7c3-0cfd-461d-a96e-43296bd5e0ce" providerId="ADAL" clId="{0566CB12-B01D-4887-A773-5A26EF5D5D73}" dt="2024-08-09T15:56:45.177" v="3273" actId="1076"/>
        <pc:sldMkLst>
          <pc:docMk/>
          <pc:sldMk cId="2106736006" sldId="416"/>
        </pc:sldMkLst>
        <pc:spChg chg="del mod">
          <ac:chgData name="Archana" userId="ccfed7c3-0cfd-461d-a96e-43296bd5e0ce" providerId="ADAL" clId="{0566CB12-B01D-4887-A773-5A26EF5D5D73}" dt="2024-08-08T17:35:00.648" v="2173" actId="478"/>
          <ac:spMkLst>
            <pc:docMk/>
            <pc:sldMk cId="2106736006" sldId="416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8T21:31:22.221" v="3045" actId="1076"/>
          <ac:spMkLst>
            <pc:docMk/>
            <pc:sldMk cId="2106736006" sldId="416"/>
            <ac:spMk id="4" creationId="{7E530BB7-DE08-1839-2325-6DE2706E5B13}"/>
          </ac:spMkLst>
        </pc:spChg>
        <pc:spChg chg="add mod">
          <ac:chgData name="Archana" userId="ccfed7c3-0cfd-461d-a96e-43296bd5e0ce" providerId="ADAL" clId="{0566CB12-B01D-4887-A773-5A26EF5D5D73}" dt="2024-08-08T17:35:17.995" v="2175" actId="1076"/>
          <ac:spMkLst>
            <pc:docMk/>
            <pc:sldMk cId="2106736006" sldId="416"/>
            <ac:spMk id="5" creationId="{147B028F-DD9A-0284-6FD3-8906A6CE2FE4}"/>
          </ac:spMkLst>
        </pc:spChg>
        <pc:spChg chg="mod">
          <ac:chgData name="Archana" userId="ccfed7c3-0cfd-461d-a96e-43296bd5e0ce" providerId="ADAL" clId="{0566CB12-B01D-4887-A773-5A26EF5D5D73}" dt="2024-08-08T20:30:45.508" v="2352" actId="1076"/>
          <ac:spMkLst>
            <pc:docMk/>
            <pc:sldMk cId="2106736006" sldId="416"/>
            <ac:spMk id="6" creationId="{60C18283-9EAF-18D9-FEDD-2E9AECF9BC1A}"/>
          </ac:spMkLst>
        </pc:spChg>
        <pc:spChg chg="add mod">
          <ac:chgData name="Archana" userId="ccfed7c3-0cfd-461d-a96e-43296bd5e0ce" providerId="ADAL" clId="{0566CB12-B01D-4887-A773-5A26EF5D5D73}" dt="2024-08-08T21:30:55.237" v="3041" actId="1076"/>
          <ac:spMkLst>
            <pc:docMk/>
            <pc:sldMk cId="2106736006" sldId="416"/>
            <ac:spMk id="7" creationId="{9EEB6EDC-D0B6-175C-5C59-889A322A0AE7}"/>
          </ac:spMkLst>
        </pc:spChg>
        <pc:spChg chg="add mod">
          <ac:chgData name="Archana" userId="ccfed7c3-0cfd-461d-a96e-43296bd5e0ce" providerId="ADAL" clId="{0566CB12-B01D-4887-A773-5A26EF5D5D73}" dt="2024-08-08T21:31:29.461" v="3046" actId="1076"/>
          <ac:spMkLst>
            <pc:docMk/>
            <pc:sldMk cId="2106736006" sldId="416"/>
            <ac:spMk id="8" creationId="{92EFFCF4-443A-EF60-2F45-2A78E02EC844}"/>
          </ac:spMkLst>
        </pc:spChg>
        <pc:spChg chg="add mod">
          <ac:chgData name="Archana" userId="ccfed7c3-0cfd-461d-a96e-43296bd5e0ce" providerId="ADAL" clId="{0566CB12-B01D-4887-A773-5A26EF5D5D73}" dt="2024-08-08T20:39:21.868" v="2432" actId="1076"/>
          <ac:spMkLst>
            <pc:docMk/>
            <pc:sldMk cId="2106736006" sldId="416"/>
            <ac:spMk id="9" creationId="{A2E829C9-6D43-7469-248A-D721A1251396}"/>
          </ac:spMkLst>
        </pc:spChg>
        <pc:spChg chg="add del mod">
          <ac:chgData name="Archana" userId="ccfed7c3-0cfd-461d-a96e-43296bd5e0ce" providerId="ADAL" clId="{0566CB12-B01D-4887-A773-5A26EF5D5D73}" dt="2024-08-07T20:16:46.898" v="325" actId="21"/>
          <ac:spMkLst>
            <pc:docMk/>
            <pc:sldMk cId="2106736006" sldId="416"/>
            <ac:spMk id="10" creationId="{FA4930F7-A3B6-1730-8CB1-7738426C112A}"/>
          </ac:spMkLst>
        </pc:spChg>
        <pc:spChg chg="add mod">
          <ac:chgData name="Archana" userId="ccfed7c3-0cfd-461d-a96e-43296bd5e0ce" providerId="ADAL" clId="{0566CB12-B01D-4887-A773-5A26EF5D5D73}" dt="2024-08-09T15:56:45.177" v="3273" actId="1076"/>
          <ac:spMkLst>
            <pc:docMk/>
            <pc:sldMk cId="2106736006" sldId="416"/>
            <ac:spMk id="12" creationId="{FA4930F7-A3B6-1730-8CB1-7738426C112A}"/>
          </ac:spMkLst>
        </pc:spChg>
        <pc:spChg chg="del mod">
          <ac:chgData name="Archana" userId="ccfed7c3-0cfd-461d-a96e-43296bd5e0ce" providerId="ADAL" clId="{0566CB12-B01D-4887-A773-5A26EF5D5D73}" dt="2024-08-07T20:15:21.598" v="312" actId="478"/>
          <ac:spMkLst>
            <pc:docMk/>
            <pc:sldMk cId="2106736006" sldId="416"/>
            <ac:spMk id="13" creationId="{3B0C4B9B-D386-AFFE-E350-F95A1AF5019F}"/>
          </ac:spMkLst>
        </pc:spChg>
        <pc:spChg chg="add mod">
          <ac:chgData name="Archana" userId="ccfed7c3-0cfd-461d-a96e-43296bd5e0ce" providerId="ADAL" clId="{0566CB12-B01D-4887-A773-5A26EF5D5D73}" dt="2024-08-08T20:29:25.564" v="2304" actId="1076"/>
          <ac:spMkLst>
            <pc:docMk/>
            <pc:sldMk cId="2106736006" sldId="416"/>
            <ac:spMk id="14" creationId="{DC1AF74B-5A5D-D774-CAA2-A326ED074C99}"/>
          </ac:spMkLst>
        </pc:spChg>
        <pc:spChg chg="add mod">
          <ac:chgData name="Archana" userId="ccfed7c3-0cfd-461d-a96e-43296bd5e0ce" providerId="ADAL" clId="{0566CB12-B01D-4887-A773-5A26EF5D5D73}" dt="2024-08-08T21:16:52.080" v="2815" actId="339"/>
          <ac:spMkLst>
            <pc:docMk/>
            <pc:sldMk cId="2106736006" sldId="416"/>
            <ac:spMk id="15" creationId="{0855CA65-0902-80AA-E88F-7B52AC755DB8}"/>
          </ac:spMkLst>
        </pc:spChg>
        <pc:spChg chg="add mod">
          <ac:chgData name="Archana" userId="ccfed7c3-0cfd-461d-a96e-43296bd5e0ce" providerId="ADAL" clId="{0566CB12-B01D-4887-A773-5A26EF5D5D73}" dt="2024-08-08T21:31:33.488" v="3047" actId="1076"/>
          <ac:spMkLst>
            <pc:docMk/>
            <pc:sldMk cId="2106736006" sldId="416"/>
            <ac:spMk id="27" creationId="{AA3BF055-883F-4927-4C54-EA2B29339B75}"/>
          </ac:spMkLst>
        </pc:spChg>
        <pc:spChg chg="add mod">
          <ac:chgData name="Archana" userId="ccfed7c3-0cfd-461d-a96e-43296bd5e0ce" providerId="ADAL" clId="{0566CB12-B01D-4887-A773-5A26EF5D5D73}" dt="2024-08-08T21:30:24.427" v="3037" actId="1076"/>
          <ac:spMkLst>
            <pc:docMk/>
            <pc:sldMk cId="2106736006" sldId="416"/>
            <ac:spMk id="29" creationId="{83F0DFDC-8C6B-40F5-5966-9A465175B543}"/>
          </ac:spMkLst>
        </pc:spChg>
        <pc:spChg chg="add mod">
          <ac:chgData name="Archana" userId="ccfed7c3-0cfd-461d-a96e-43296bd5e0ce" providerId="ADAL" clId="{0566CB12-B01D-4887-A773-5A26EF5D5D73}" dt="2024-08-08T20:44:07.975" v="2515" actId="1076"/>
          <ac:spMkLst>
            <pc:docMk/>
            <pc:sldMk cId="2106736006" sldId="416"/>
            <ac:spMk id="46" creationId="{CCB4C239-F9F4-934A-E3EB-3482E1E5302B}"/>
          </ac:spMkLst>
        </pc:spChg>
        <pc:picChg chg="del">
          <ac:chgData name="Archana" userId="ccfed7c3-0cfd-461d-a96e-43296bd5e0ce" providerId="ADAL" clId="{0566CB12-B01D-4887-A773-5A26EF5D5D73}" dt="2024-08-07T20:10:35.080" v="250" actId="478"/>
          <ac:picMkLst>
            <pc:docMk/>
            <pc:sldMk cId="2106736006" sldId="416"/>
            <ac:picMk id="2" creationId="{F0D35B13-76DD-475C-3F09-2F6E501F34A3}"/>
          </ac:picMkLst>
        </pc:picChg>
        <pc:picChg chg="del">
          <ac:chgData name="Archana" userId="ccfed7c3-0cfd-461d-a96e-43296bd5e0ce" providerId="ADAL" clId="{0566CB12-B01D-4887-A773-5A26EF5D5D73}" dt="2024-08-07T20:10:44.086" v="252" actId="478"/>
          <ac:picMkLst>
            <pc:docMk/>
            <pc:sldMk cId="2106736006" sldId="416"/>
            <ac:picMk id="11" creationId="{D8686D93-9FC6-9045-A3F6-6650B957EE69}"/>
          </ac:picMkLst>
        </pc:pic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17" creationId="{C8ABEAC1-93FF-92C6-DA74-602FC2D7E4DB}"/>
          </ac:cxnSpMkLst>
        </pc:cxnChg>
        <pc:cxnChg chg="add del">
          <ac:chgData name="Archana" userId="ccfed7c3-0cfd-461d-a96e-43296bd5e0ce" providerId="ADAL" clId="{0566CB12-B01D-4887-A773-5A26EF5D5D73}" dt="2024-08-08T20:32:36.098" v="2373" actId="11529"/>
          <ac:cxnSpMkLst>
            <pc:docMk/>
            <pc:sldMk cId="2106736006" sldId="416"/>
            <ac:cxnSpMk id="21" creationId="{246168BF-E61D-DED0-E582-C8D521F32ED3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3" creationId="{4EE6C330-536A-272A-B493-72358607909E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4" creationId="{43D5ED23-409F-2F54-A913-F98F6283B845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5" creationId="{9E80592C-5535-6C14-89CF-0CE109467D6F}"/>
          </ac:cxnSpMkLst>
        </pc:cxnChg>
      </pc:sldChg>
      <pc:sldChg chg="del">
        <pc:chgData name="Archana" userId="ccfed7c3-0cfd-461d-a96e-43296bd5e0ce" providerId="ADAL" clId="{0566CB12-B01D-4887-A773-5A26EF5D5D73}" dt="2024-08-07T20:16:32.622" v="320" actId="47"/>
        <pc:sldMkLst>
          <pc:docMk/>
          <pc:sldMk cId="2220237232" sldId="417"/>
        </pc:sldMkLst>
      </pc:sldChg>
      <pc:sldChg chg="addSp delSp modSp add mod modAnim">
        <pc:chgData name="Archana" userId="ccfed7c3-0cfd-461d-a96e-43296bd5e0ce" providerId="ADAL" clId="{0566CB12-B01D-4887-A773-5A26EF5D5D73}" dt="2024-08-09T16:17:15.135" v="3276"/>
        <pc:sldMkLst>
          <pc:docMk/>
          <pc:sldMk cId="2757941730" sldId="417"/>
        </pc:sldMkLst>
        <pc:spChg chg="add mod">
          <ac:chgData name="Archana" userId="ccfed7c3-0cfd-461d-a96e-43296bd5e0ce" providerId="ADAL" clId="{0566CB12-B01D-4887-A773-5A26EF5D5D73}" dt="2024-08-08T20:50:24.029" v="2546" actId="255"/>
          <ac:spMkLst>
            <pc:docMk/>
            <pc:sldMk cId="2757941730" sldId="417"/>
            <ac:spMk id="2" creationId="{B515B5E4-E16C-0A74-9316-BE998D06FE90}"/>
          </ac:spMkLst>
        </pc:spChg>
        <pc:spChg chg="del mod">
          <ac:chgData name="Archana" userId="ccfed7c3-0cfd-461d-a96e-43296bd5e0ce" providerId="ADAL" clId="{0566CB12-B01D-4887-A773-5A26EF5D5D73}" dt="2024-08-08T17:39:59.162" v="2206" actId="478"/>
          <ac:spMkLst>
            <pc:docMk/>
            <pc:sldMk cId="2757941730" sldId="417"/>
            <ac:spMk id="3" creationId="{B22558E3-34E0-D777-CB13-BFE2B219DDB5}"/>
          </ac:spMkLst>
        </pc:spChg>
        <pc:spChg chg="add mod">
          <ac:chgData name="Archana" userId="ccfed7c3-0cfd-461d-a96e-43296bd5e0ce" providerId="ADAL" clId="{0566CB12-B01D-4887-A773-5A26EF5D5D73}" dt="2024-08-08T22:03:14.966" v="3214" actId="255"/>
          <ac:spMkLst>
            <pc:docMk/>
            <pc:sldMk cId="2757941730" sldId="417"/>
            <ac:spMk id="3" creationId="{FB40B927-9027-35B6-7108-B3CA446F09F0}"/>
          </ac:spMkLst>
        </pc:spChg>
        <pc:spChg chg="mod">
          <ac:chgData name="Archana" userId="ccfed7c3-0cfd-461d-a96e-43296bd5e0ce" providerId="ADAL" clId="{0566CB12-B01D-4887-A773-5A26EF5D5D73}" dt="2024-08-08T22:02:43.434" v="3211" actId="255"/>
          <ac:spMkLst>
            <pc:docMk/>
            <pc:sldMk cId="2757941730" sldId="417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7T20:28:04.987" v="453" actId="478"/>
          <ac:spMkLst>
            <pc:docMk/>
            <pc:sldMk cId="2757941730" sldId="417"/>
            <ac:spMk id="5" creationId="{147B028F-DD9A-0284-6FD3-8906A6CE2FE4}"/>
          </ac:spMkLst>
        </pc:spChg>
        <pc:spChg chg="add mod">
          <ac:chgData name="Archana" userId="ccfed7c3-0cfd-461d-a96e-43296bd5e0ce" providerId="ADAL" clId="{0566CB12-B01D-4887-A773-5A26EF5D5D73}" dt="2024-08-08T22:02:17.190" v="3210" actId="1076"/>
          <ac:spMkLst>
            <pc:docMk/>
            <pc:sldMk cId="2757941730" sldId="417"/>
            <ac:spMk id="5" creationId="{F29A92E0-7429-6E90-37B0-3E6EF16D5FA4}"/>
          </ac:spMkLst>
        </pc:spChg>
        <pc:spChg chg="mod">
          <ac:chgData name="Archana" userId="ccfed7c3-0cfd-461d-a96e-43296bd5e0ce" providerId="ADAL" clId="{0566CB12-B01D-4887-A773-5A26EF5D5D73}" dt="2024-08-08T20:50:14.626" v="2545" actId="255"/>
          <ac:spMkLst>
            <pc:docMk/>
            <pc:sldMk cId="2757941730" sldId="417"/>
            <ac:spMk id="6" creationId="{60C18283-9EAF-18D9-FEDD-2E9AECF9BC1A}"/>
          </ac:spMkLst>
        </pc:spChg>
        <pc:spChg chg="mod ord">
          <ac:chgData name="Archana" userId="ccfed7c3-0cfd-461d-a96e-43296bd5e0ce" providerId="ADAL" clId="{0566CB12-B01D-4887-A773-5A26EF5D5D73}" dt="2024-08-08T22:02:48.808" v="3212" actId="255"/>
          <ac:spMkLst>
            <pc:docMk/>
            <pc:sldMk cId="2757941730" sldId="417"/>
            <ac:spMk id="7" creationId="{9EEB6EDC-D0B6-175C-5C59-889A322A0AE7}"/>
          </ac:spMkLst>
        </pc:spChg>
        <pc:spChg chg="mod">
          <ac:chgData name="Archana" userId="ccfed7c3-0cfd-461d-a96e-43296bd5e0ce" providerId="ADAL" clId="{0566CB12-B01D-4887-A773-5A26EF5D5D73}" dt="2024-08-08T22:03:02.833" v="3213" actId="255"/>
          <ac:spMkLst>
            <pc:docMk/>
            <pc:sldMk cId="2757941730" sldId="417"/>
            <ac:spMk id="8" creationId="{92EFFCF4-443A-EF60-2F45-2A78E02EC844}"/>
          </ac:spMkLst>
        </pc:spChg>
        <pc:spChg chg="mod">
          <ac:chgData name="Archana" userId="ccfed7c3-0cfd-461d-a96e-43296bd5e0ce" providerId="ADAL" clId="{0566CB12-B01D-4887-A773-5A26EF5D5D73}" dt="2024-08-08T20:50:31.110" v="2547" actId="255"/>
          <ac:spMkLst>
            <pc:docMk/>
            <pc:sldMk cId="2757941730" sldId="417"/>
            <ac:spMk id="9" creationId="{A2E829C9-6D43-7469-248A-D721A1251396}"/>
          </ac:spMkLst>
        </pc:spChg>
        <pc:spChg chg="add mod">
          <ac:chgData name="Archana" userId="ccfed7c3-0cfd-461d-a96e-43296bd5e0ce" providerId="ADAL" clId="{0566CB12-B01D-4887-A773-5A26EF5D5D73}" dt="2024-08-08T21:15:32.243" v="2804" actId="1076"/>
          <ac:spMkLst>
            <pc:docMk/>
            <pc:sldMk cId="2757941730" sldId="417"/>
            <ac:spMk id="11" creationId="{F5A6EA3E-9F46-794A-12C1-17E544254DDA}"/>
          </ac:spMkLst>
        </pc:spChg>
        <pc:spChg chg="del">
          <ac:chgData name="Archana" userId="ccfed7c3-0cfd-461d-a96e-43296bd5e0ce" providerId="ADAL" clId="{0566CB12-B01D-4887-A773-5A26EF5D5D73}" dt="2024-08-07T20:38:27.351" v="530" actId="478"/>
          <ac:spMkLst>
            <pc:docMk/>
            <pc:sldMk cId="2757941730" sldId="417"/>
            <ac:spMk id="12" creationId="{FA4930F7-A3B6-1730-8CB1-7738426C112A}"/>
          </ac:spMkLst>
        </pc:spChg>
        <pc:spChg chg="add del">
          <ac:chgData name="Archana" userId="ccfed7c3-0cfd-461d-a96e-43296bd5e0ce" providerId="ADAL" clId="{0566CB12-B01D-4887-A773-5A26EF5D5D73}" dt="2024-08-08T17:39:32.327" v="2178" actId="22"/>
          <ac:spMkLst>
            <pc:docMk/>
            <pc:sldMk cId="2757941730" sldId="417"/>
            <ac:spMk id="14" creationId="{6293A4E9-C502-136B-BCF0-9543431C29A3}"/>
          </ac:spMkLst>
        </pc:spChg>
        <pc:spChg chg="add mod">
          <ac:chgData name="Archana" userId="ccfed7c3-0cfd-461d-a96e-43296bd5e0ce" providerId="ADAL" clId="{0566CB12-B01D-4887-A773-5A26EF5D5D73}" dt="2024-08-08T17:40:05.544" v="2207" actId="1076"/>
          <ac:spMkLst>
            <pc:docMk/>
            <pc:sldMk cId="2757941730" sldId="417"/>
            <ac:spMk id="15" creationId="{A2D8D8B5-7BFB-FD0E-14ED-9C57B8BECD5D}"/>
          </ac:spMkLst>
        </pc:spChg>
        <pc:picChg chg="add del mod">
          <ac:chgData name="Archana" userId="ccfed7c3-0cfd-461d-a96e-43296bd5e0ce" providerId="ADAL" clId="{0566CB12-B01D-4887-A773-5A26EF5D5D73}" dt="2024-08-08T17:17:25.037" v="1776" actId="478"/>
          <ac:picMkLst>
            <pc:docMk/>
            <pc:sldMk cId="2757941730" sldId="417"/>
            <ac:picMk id="10" creationId="{B59E9E3B-9D57-4F89-3DB5-76C901E1C128}"/>
          </ac:picMkLst>
        </pc:picChg>
        <pc:picChg chg="add mod">
          <ac:chgData name="Archana" userId="ccfed7c3-0cfd-461d-a96e-43296bd5e0ce" providerId="ADAL" clId="{0566CB12-B01D-4887-A773-5A26EF5D5D73}" dt="2024-08-08T21:16:12.323" v="2807" actId="1076"/>
          <ac:picMkLst>
            <pc:docMk/>
            <pc:sldMk cId="2757941730" sldId="417"/>
            <ac:picMk id="17" creationId="{269CDD5B-4FF1-8E91-DA06-5B6B7A034217}"/>
          </ac:picMkLst>
        </pc:picChg>
      </pc:sldChg>
      <pc:sldChg chg="addSp delSp modSp add mod modAnim">
        <pc:chgData name="Archana" userId="ccfed7c3-0cfd-461d-a96e-43296bd5e0ce" providerId="ADAL" clId="{0566CB12-B01D-4887-A773-5A26EF5D5D73}" dt="2024-08-08T21:36:13.072" v="3069"/>
        <pc:sldMkLst>
          <pc:docMk/>
          <pc:sldMk cId="2095262325" sldId="418"/>
        </pc:sldMkLst>
        <pc:spChg chg="add mod ord">
          <ac:chgData name="Archana" userId="ccfed7c3-0cfd-461d-a96e-43296bd5e0ce" providerId="ADAL" clId="{0566CB12-B01D-4887-A773-5A26EF5D5D73}" dt="2024-08-08T21:32:54.546" v="3052" actId="166"/>
          <ac:spMkLst>
            <pc:docMk/>
            <pc:sldMk cId="2095262325" sldId="418"/>
            <ac:spMk id="2" creationId="{E42AA755-ADFD-8B78-1ACF-AF9FC98B2AB0}"/>
          </ac:spMkLst>
        </pc:spChg>
        <pc:spChg chg="del mod">
          <ac:chgData name="Archana" userId="ccfed7c3-0cfd-461d-a96e-43296bd5e0ce" providerId="ADAL" clId="{0566CB12-B01D-4887-A773-5A26EF5D5D73}" dt="2024-08-08T17:40:32.946" v="2211" actId="478"/>
          <ac:spMkLst>
            <pc:docMk/>
            <pc:sldMk cId="2095262325" sldId="418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8T20:57:44.219" v="2654" actId="1076"/>
          <ac:spMkLst>
            <pc:docMk/>
            <pc:sldMk cId="2095262325" sldId="418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7T20:59:08.256" v="589" actId="478"/>
          <ac:spMkLst>
            <pc:docMk/>
            <pc:sldMk cId="2095262325" sldId="418"/>
            <ac:spMk id="5" creationId="{147B028F-DD9A-0284-6FD3-8906A6CE2FE4}"/>
          </ac:spMkLst>
        </pc:spChg>
        <pc:spChg chg="mod">
          <ac:chgData name="Archana" userId="ccfed7c3-0cfd-461d-a96e-43296bd5e0ce" providerId="ADAL" clId="{0566CB12-B01D-4887-A773-5A26EF5D5D73}" dt="2024-08-08T20:57:37.320" v="2652" actId="1076"/>
          <ac:spMkLst>
            <pc:docMk/>
            <pc:sldMk cId="2095262325" sldId="418"/>
            <ac:spMk id="6" creationId="{60C18283-9EAF-18D9-FEDD-2E9AECF9BC1A}"/>
          </ac:spMkLst>
        </pc:spChg>
        <pc:spChg chg="mod">
          <ac:chgData name="Archana" userId="ccfed7c3-0cfd-461d-a96e-43296bd5e0ce" providerId="ADAL" clId="{0566CB12-B01D-4887-A773-5A26EF5D5D73}" dt="2024-08-08T20:57:41.504" v="2653" actId="1076"/>
          <ac:spMkLst>
            <pc:docMk/>
            <pc:sldMk cId="2095262325" sldId="418"/>
            <ac:spMk id="7" creationId="{9EEB6EDC-D0B6-175C-5C59-889A322A0AE7}"/>
          </ac:spMkLst>
        </pc:spChg>
        <pc:spChg chg="del mod">
          <ac:chgData name="Archana" userId="ccfed7c3-0cfd-461d-a96e-43296bd5e0ce" providerId="ADAL" clId="{0566CB12-B01D-4887-A773-5A26EF5D5D73}" dt="2024-08-08T20:49:49.788" v="2544" actId="478"/>
          <ac:spMkLst>
            <pc:docMk/>
            <pc:sldMk cId="2095262325" sldId="418"/>
            <ac:spMk id="8" creationId="{92EFFCF4-443A-EF60-2F45-2A78E02EC844}"/>
          </ac:spMkLst>
        </pc:spChg>
        <pc:spChg chg="del mod">
          <ac:chgData name="Archana" userId="ccfed7c3-0cfd-461d-a96e-43296bd5e0ce" providerId="ADAL" clId="{0566CB12-B01D-4887-A773-5A26EF5D5D73}" dt="2024-08-08T14:54:01.771" v="959" actId="478"/>
          <ac:spMkLst>
            <pc:docMk/>
            <pc:sldMk cId="2095262325" sldId="418"/>
            <ac:spMk id="9" creationId="{A2E829C9-6D43-7469-248A-D721A1251396}"/>
          </ac:spMkLst>
        </pc:spChg>
        <pc:spChg chg="add del mod">
          <ac:chgData name="Archana" userId="ccfed7c3-0cfd-461d-a96e-43296bd5e0ce" providerId="ADAL" clId="{0566CB12-B01D-4887-A773-5A26EF5D5D73}" dt="2024-08-08T13:45:12.007" v="681" actId="478"/>
          <ac:spMkLst>
            <pc:docMk/>
            <pc:sldMk cId="2095262325" sldId="418"/>
            <ac:spMk id="10" creationId="{02974ACA-F42C-9D82-2644-9BE382C268D6}"/>
          </ac:spMkLst>
        </pc:spChg>
        <pc:spChg chg="add del mod">
          <ac:chgData name="Archana" userId="ccfed7c3-0cfd-461d-a96e-43296bd5e0ce" providerId="ADAL" clId="{0566CB12-B01D-4887-A773-5A26EF5D5D73}" dt="2024-08-08T13:42:20.658" v="653" actId="21"/>
          <ac:spMkLst>
            <pc:docMk/>
            <pc:sldMk cId="2095262325" sldId="418"/>
            <ac:spMk id="11" creationId="{8B1B560C-2985-822C-D2FD-1A22FA61B021}"/>
          </ac:spMkLst>
        </pc:spChg>
        <pc:spChg chg="del mod">
          <ac:chgData name="Archana" userId="ccfed7c3-0cfd-461d-a96e-43296bd5e0ce" providerId="ADAL" clId="{0566CB12-B01D-4887-A773-5A26EF5D5D73}" dt="2024-08-08T14:53:57.753" v="958" actId="478"/>
          <ac:spMkLst>
            <pc:docMk/>
            <pc:sldMk cId="2095262325" sldId="418"/>
            <ac:spMk id="12" creationId="{FA4930F7-A3B6-1730-8CB1-7738426C112A}"/>
          </ac:spMkLst>
        </pc:spChg>
        <pc:spChg chg="add mod">
          <ac:chgData name="Archana" userId="ccfed7c3-0cfd-461d-a96e-43296bd5e0ce" providerId="ADAL" clId="{0566CB12-B01D-4887-A773-5A26EF5D5D73}" dt="2024-08-08T21:33:03.698" v="3053" actId="1076"/>
          <ac:spMkLst>
            <pc:docMk/>
            <pc:sldMk cId="2095262325" sldId="418"/>
            <ac:spMk id="13" creationId="{2A8049F4-E84E-19E1-B79E-B41CCE6DFA6E}"/>
          </ac:spMkLst>
        </pc:spChg>
        <pc:spChg chg="add mod ord">
          <ac:chgData name="Archana" userId="ccfed7c3-0cfd-461d-a96e-43296bd5e0ce" providerId="ADAL" clId="{0566CB12-B01D-4887-A773-5A26EF5D5D73}" dt="2024-08-08T21:22:41.438" v="2828" actId="207"/>
          <ac:spMkLst>
            <pc:docMk/>
            <pc:sldMk cId="2095262325" sldId="418"/>
            <ac:spMk id="14" creationId="{DBDA9F9B-BE13-9A94-1478-3B527EDAEC45}"/>
          </ac:spMkLst>
        </pc:spChg>
        <pc:spChg chg="add mod ord">
          <ac:chgData name="Archana" userId="ccfed7c3-0cfd-461d-a96e-43296bd5e0ce" providerId="ADAL" clId="{0566CB12-B01D-4887-A773-5A26EF5D5D73}" dt="2024-08-08T21:32:39.780" v="3050" actId="207"/>
          <ac:spMkLst>
            <pc:docMk/>
            <pc:sldMk cId="2095262325" sldId="418"/>
            <ac:spMk id="15" creationId="{5DBD9E9D-80BB-D394-29A9-AB80AA63D1F7}"/>
          </ac:spMkLst>
        </pc:spChg>
        <pc:spChg chg="add mod ord">
          <ac:chgData name="Archana" userId="ccfed7c3-0cfd-461d-a96e-43296bd5e0ce" providerId="ADAL" clId="{0566CB12-B01D-4887-A773-5A26EF5D5D73}" dt="2024-08-08T21:32:21.317" v="3049" actId="207"/>
          <ac:spMkLst>
            <pc:docMk/>
            <pc:sldMk cId="2095262325" sldId="418"/>
            <ac:spMk id="16" creationId="{B3995FDC-6FAD-8D9A-A0DD-48DA76D5064A}"/>
          </ac:spMkLst>
        </pc:spChg>
        <pc:spChg chg="add mod">
          <ac:chgData name="Archana" userId="ccfed7c3-0cfd-461d-a96e-43296bd5e0ce" providerId="ADAL" clId="{0566CB12-B01D-4887-A773-5A26EF5D5D73}" dt="2024-08-08T17:40:37.923" v="2212" actId="1076"/>
          <ac:spMkLst>
            <pc:docMk/>
            <pc:sldMk cId="2095262325" sldId="418"/>
            <ac:spMk id="17" creationId="{4B1B18F0-664E-9D8D-DBB2-AE7EE820791D}"/>
          </ac:spMkLst>
        </pc:spChg>
        <pc:spChg chg="add mod">
          <ac:chgData name="Archana" userId="ccfed7c3-0cfd-461d-a96e-43296bd5e0ce" providerId="ADAL" clId="{0566CB12-B01D-4887-A773-5A26EF5D5D73}" dt="2024-08-08T20:57:33.105" v="2651" actId="1076"/>
          <ac:spMkLst>
            <pc:docMk/>
            <pc:sldMk cId="2095262325" sldId="418"/>
            <ac:spMk id="18" creationId="{D346C1BE-A16B-CC6D-3CD0-5473503C6923}"/>
          </ac:spMkLst>
        </pc:spChg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2914240840" sldId="418"/>
        </pc:sldMkLst>
      </pc:sldChg>
      <pc:sldChg chg="addSp delSp modSp add mod modAnim">
        <pc:chgData name="Archana" userId="ccfed7c3-0cfd-461d-a96e-43296bd5e0ce" providerId="ADAL" clId="{0566CB12-B01D-4887-A773-5A26EF5D5D73}" dt="2024-08-08T21:50:35.527" v="3085"/>
        <pc:sldMkLst>
          <pc:docMk/>
          <pc:sldMk cId="1287945101" sldId="419"/>
        </pc:sldMkLst>
        <pc:spChg chg="del">
          <ac:chgData name="Archana" userId="ccfed7c3-0cfd-461d-a96e-43296bd5e0ce" providerId="ADAL" clId="{0566CB12-B01D-4887-A773-5A26EF5D5D73}" dt="2024-08-08T17:04:09.805" v="1511" actId="478"/>
          <ac:spMkLst>
            <pc:docMk/>
            <pc:sldMk cId="1287945101" sldId="419"/>
            <ac:spMk id="2" creationId="{E42AA755-ADFD-8B78-1ACF-AF9FC98B2AB0}"/>
          </ac:spMkLst>
        </pc:spChg>
        <pc:spChg chg="del">
          <ac:chgData name="Archana" userId="ccfed7c3-0cfd-461d-a96e-43296bd5e0ce" providerId="ADAL" clId="{0566CB12-B01D-4887-A773-5A26EF5D5D73}" dt="2024-08-08T17:08:09.558" v="1672" actId="478"/>
          <ac:spMkLst>
            <pc:docMk/>
            <pc:sldMk cId="1287945101" sldId="419"/>
            <ac:spMk id="3" creationId="{B22558E3-34E0-D777-CB13-BFE2B219DDB5}"/>
          </ac:spMkLst>
        </pc:spChg>
        <pc:spChg chg="del mod">
          <ac:chgData name="Archana" userId="ccfed7c3-0cfd-461d-a96e-43296bd5e0ce" providerId="ADAL" clId="{0566CB12-B01D-4887-A773-5A26EF5D5D73}" dt="2024-08-08T17:07:58.837" v="1669" actId="478"/>
          <ac:spMkLst>
            <pc:docMk/>
            <pc:sldMk cId="1287945101" sldId="419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8T17:08:02.993" v="1670" actId="478"/>
          <ac:spMkLst>
            <pc:docMk/>
            <pc:sldMk cId="1287945101" sldId="419"/>
            <ac:spMk id="6" creationId="{60C18283-9EAF-18D9-FEDD-2E9AECF9BC1A}"/>
          </ac:spMkLst>
        </pc:spChg>
        <pc:spChg chg="del mod">
          <ac:chgData name="Archana" userId="ccfed7c3-0cfd-461d-a96e-43296bd5e0ce" providerId="ADAL" clId="{0566CB12-B01D-4887-A773-5A26EF5D5D73}" dt="2024-08-08T17:00:05.114" v="1414" actId="478"/>
          <ac:spMkLst>
            <pc:docMk/>
            <pc:sldMk cId="1287945101" sldId="419"/>
            <ac:spMk id="7" creationId="{9EEB6EDC-D0B6-175C-5C59-889A322A0AE7}"/>
          </ac:spMkLst>
        </pc:spChg>
        <pc:spChg chg="del">
          <ac:chgData name="Archana" userId="ccfed7c3-0cfd-461d-a96e-43296bd5e0ce" providerId="ADAL" clId="{0566CB12-B01D-4887-A773-5A26EF5D5D73}" dt="2024-08-08T17:08:05.983" v="1671" actId="478"/>
          <ac:spMkLst>
            <pc:docMk/>
            <pc:sldMk cId="1287945101" sldId="419"/>
            <ac:spMk id="8" creationId="{92EFFCF4-443A-EF60-2F45-2A78E02EC844}"/>
          </ac:spMkLst>
        </pc:spChg>
        <pc:spChg chg="del">
          <ac:chgData name="Archana" userId="ccfed7c3-0cfd-461d-a96e-43296bd5e0ce" providerId="ADAL" clId="{0566CB12-B01D-4887-A773-5A26EF5D5D73}" dt="2024-08-08T17:04:12.222" v="1512" actId="478"/>
          <ac:spMkLst>
            <pc:docMk/>
            <pc:sldMk cId="1287945101" sldId="419"/>
            <ac:spMk id="13" creationId="{2A8049F4-E84E-19E1-B79E-B41CCE6DFA6E}"/>
          </ac:spMkLst>
        </pc:spChg>
        <pc:spChg chg="mod">
          <ac:chgData name="Archana" userId="ccfed7c3-0cfd-461d-a96e-43296bd5e0ce" providerId="ADAL" clId="{0566CB12-B01D-4887-A773-5A26EF5D5D73}" dt="2024-08-08T21:23:56.544" v="2836" actId="14100"/>
          <ac:spMkLst>
            <pc:docMk/>
            <pc:sldMk cId="1287945101" sldId="419"/>
            <ac:spMk id="14" creationId="{DBDA9F9B-BE13-9A94-1478-3B527EDAEC45}"/>
          </ac:spMkLst>
        </pc:spChg>
        <pc:spChg chg="del mod">
          <ac:chgData name="Archana" userId="ccfed7c3-0cfd-461d-a96e-43296bd5e0ce" providerId="ADAL" clId="{0566CB12-B01D-4887-A773-5A26EF5D5D73}" dt="2024-08-08T17:04:07.211" v="1510" actId="478"/>
          <ac:spMkLst>
            <pc:docMk/>
            <pc:sldMk cId="1287945101" sldId="419"/>
            <ac:spMk id="15" creationId="{5DBD9E9D-80BB-D394-29A9-AB80AA63D1F7}"/>
          </ac:spMkLst>
        </pc:spChg>
        <pc:spChg chg="mod">
          <ac:chgData name="Archana" userId="ccfed7c3-0cfd-461d-a96e-43296bd5e0ce" providerId="ADAL" clId="{0566CB12-B01D-4887-A773-5A26EF5D5D73}" dt="2024-08-08T21:33:32.609" v="3055" actId="207"/>
          <ac:spMkLst>
            <pc:docMk/>
            <pc:sldMk cId="1287945101" sldId="419"/>
            <ac:spMk id="16" creationId="{B3995FDC-6FAD-8D9A-A0DD-48DA76D5064A}"/>
          </ac:spMkLst>
        </pc:spChg>
        <pc:picChg chg="add mod">
          <ac:chgData name="Archana" userId="ccfed7c3-0cfd-461d-a96e-43296bd5e0ce" providerId="ADAL" clId="{0566CB12-B01D-4887-A773-5A26EF5D5D73}" dt="2024-08-08T21:50:20.542" v="3084" actId="339"/>
          <ac:picMkLst>
            <pc:docMk/>
            <pc:sldMk cId="1287945101" sldId="419"/>
            <ac:picMk id="3" creationId="{C46B84C9-DC00-8580-878E-78CE48949DEB}"/>
          </ac:picMkLst>
        </pc:picChg>
        <pc:picChg chg="add mod ord">
          <ac:chgData name="Archana" userId="ccfed7c3-0cfd-461d-a96e-43296bd5e0ce" providerId="ADAL" clId="{0566CB12-B01D-4887-A773-5A26EF5D5D73}" dt="2024-08-08T21:33:37.457" v="3056" actId="1076"/>
          <ac:picMkLst>
            <pc:docMk/>
            <pc:sldMk cId="1287945101" sldId="419"/>
            <ac:picMk id="9" creationId="{75E481D8-D72A-0B0A-4919-E83EFA6A5F1A}"/>
          </ac:picMkLst>
        </pc:picChg>
      </pc:sldChg>
      <pc:sldChg chg="delSp modSp add mod">
        <pc:chgData name="Archana" userId="ccfed7c3-0cfd-461d-a96e-43296bd5e0ce" providerId="ADAL" clId="{0566CB12-B01D-4887-A773-5A26EF5D5D73}" dt="2024-08-08T20:08:46.285" v="2217" actId="1076"/>
        <pc:sldMkLst>
          <pc:docMk/>
          <pc:sldMk cId="4063978807" sldId="420"/>
        </pc:sldMkLst>
        <pc:spChg chg="mod">
          <ac:chgData name="Archana" userId="ccfed7c3-0cfd-461d-a96e-43296bd5e0ce" providerId="ADAL" clId="{0566CB12-B01D-4887-A773-5A26EF5D5D73}" dt="2024-08-08T17:34:11.925" v="2169" actId="1076"/>
          <ac:spMkLst>
            <pc:docMk/>
            <pc:sldMk cId="4063978807" sldId="420"/>
            <ac:spMk id="3" creationId="{B22558E3-34E0-D777-CB13-BFE2B219DDB5}"/>
          </ac:spMkLst>
        </pc:spChg>
        <pc:spChg chg="del">
          <ac:chgData name="Archana" userId="ccfed7c3-0cfd-461d-a96e-43296bd5e0ce" providerId="ADAL" clId="{0566CB12-B01D-4887-A773-5A26EF5D5D73}" dt="2024-08-08T17:26:04.546" v="1944" actId="478"/>
          <ac:spMkLst>
            <pc:docMk/>
            <pc:sldMk cId="4063978807" sldId="420"/>
            <ac:spMk id="4" creationId="{7E530BB7-DE08-1839-2325-6DE2706E5B13}"/>
          </ac:spMkLst>
        </pc:spChg>
        <pc:spChg chg="mod">
          <ac:chgData name="Archana" userId="ccfed7c3-0cfd-461d-a96e-43296bd5e0ce" providerId="ADAL" clId="{0566CB12-B01D-4887-A773-5A26EF5D5D73}" dt="2024-08-08T20:08:38.489" v="2216" actId="1076"/>
          <ac:spMkLst>
            <pc:docMk/>
            <pc:sldMk cId="4063978807" sldId="420"/>
            <ac:spMk id="5" creationId="{51C8247C-23CF-0B40-8099-779C8CB8E6F1}"/>
          </ac:spMkLst>
        </pc:spChg>
        <pc:spChg chg="del">
          <ac:chgData name="Archana" userId="ccfed7c3-0cfd-461d-a96e-43296bd5e0ce" providerId="ADAL" clId="{0566CB12-B01D-4887-A773-5A26EF5D5D73}" dt="2024-08-08T17:26:02.518" v="1943" actId="478"/>
          <ac:spMkLst>
            <pc:docMk/>
            <pc:sldMk cId="4063978807" sldId="420"/>
            <ac:spMk id="6" creationId="{60C18283-9EAF-18D9-FEDD-2E9AECF9BC1A}"/>
          </ac:spMkLst>
        </pc:spChg>
        <pc:spChg chg="mod">
          <ac:chgData name="Archana" userId="ccfed7c3-0cfd-461d-a96e-43296bd5e0ce" providerId="ADAL" clId="{0566CB12-B01D-4887-A773-5A26EF5D5D73}" dt="2024-08-08T20:08:46.285" v="2217" actId="1076"/>
          <ac:spMkLst>
            <pc:docMk/>
            <pc:sldMk cId="4063978807" sldId="420"/>
            <ac:spMk id="7" creationId="{259C18CD-45CE-D7A3-B3D2-512273AACB13}"/>
          </ac:spMkLst>
        </pc:spChg>
        <pc:spChg chg="del">
          <ac:chgData name="Archana" userId="ccfed7c3-0cfd-461d-a96e-43296bd5e0ce" providerId="ADAL" clId="{0566CB12-B01D-4887-A773-5A26EF5D5D73}" dt="2024-08-08T17:26:07.313" v="1945" actId="478"/>
          <ac:spMkLst>
            <pc:docMk/>
            <pc:sldMk cId="4063978807" sldId="420"/>
            <ac:spMk id="8" creationId="{48C1B163-35B4-B234-B412-25511198FC54}"/>
          </ac:spMkLst>
        </pc:spChg>
        <pc:spChg chg="del">
          <ac:chgData name="Archana" userId="ccfed7c3-0cfd-461d-a96e-43296bd5e0ce" providerId="ADAL" clId="{0566CB12-B01D-4887-A773-5A26EF5D5D73}" dt="2024-08-08T17:25:54.392" v="1939" actId="478"/>
          <ac:spMkLst>
            <pc:docMk/>
            <pc:sldMk cId="4063978807" sldId="420"/>
            <ac:spMk id="9" creationId="{AEC47E99-C39B-CA23-0554-6E14A238F347}"/>
          </ac:spMkLst>
        </pc:spChg>
        <pc:spChg chg="del">
          <ac:chgData name="Archana" userId="ccfed7c3-0cfd-461d-a96e-43296bd5e0ce" providerId="ADAL" clId="{0566CB12-B01D-4887-A773-5A26EF5D5D73}" dt="2024-08-08T17:25:58.218" v="1941" actId="478"/>
          <ac:spMkLst>
            <pc:docMk/>
            <pc:sldMk cId="4063978807" sldId="420"/>
            <ac:spMk id="10" creationId="{A0FF5E9A-CB16-4B86-4425-17368D5F06FD}"/>
          </ac:spMkLst>
        </pc:spChg>
        <pc:spChg chg="del">
          <ac:chgData name="Archana" userId="ccfed7c3-0cfd-461d-a96e-43296bd5e0ce" providerId="ADAL" clId="{0566CB12-B01D-4887-A773-5A26EF5D5D73}" dt="2024-08-08T17:25:56.314" v="1940" actId="478"/>
          <ac:spMkLst>
            <pc:docMk/>
            <pc:sldMk cId="4063978807" sldId="420"/>
            <ac:spMk id="11" creationId="{52DF921A-CE27-CEE9-9080-E4EA89B346D2}"/>
          </ac:spMkLst>
        </pc:spChg>
        <pc:spChg chg="del">
          <ac:chgData name="Archana" userId="ccfed7c3-0cfd-461d-a96e-43296bd5e0ce" providerId="ADAL" clId="{0566CB12-B01D-4887-A773-5A26EF5D5D73}" dt="2024-08-08T17:25:52.735" v="1938" actId="478"/>
          <ac:spMkLst>
            <pc:docMk/>
            <pc:sldMk cId="4063978807" sldId="420"/>
            <ac:spMk id="12" creationId="{C24614F9-7C11-59CF-16CC-997616E9414E}"/>
          </ac:spMkLst>
        </pc:spChg>
        <pc:spChg chg="del">
          <ac:chgData name="Archana" userId="ccfed7c3-0cfd-461d-a96e-43296bd5e0ce" providerId="ADAL" clId="{0566CB12-B01D-4887-A773-5A26EF5D5D73}" dt="2024-08-08T17:26:00.629" v="1942" actId="478"/>
          <ac:spMkLst>
            <pc:docMk/>
            <pc:sldMk cId="4063978807" sldId="420"/>
            <ac:spMk id="13" creationId="{3B0C4B9B-D386-AFFE-E350-F95A1AF5019F}"/>
          </ac:spMkLst>
        </pc:spChg>
        <pc:picChg chg="del">
          <ac:chgData name="Archana" userId="ccfed7c3-0cfd-461d-a96e-43296bd5e0ce" providerId="ADAL" clId="{0566CB12-B01D-4887-A773-5A26EF5D5D73}" dt="2024-08-08T17:25:50.049" v="1937" actId="478"/>
          <ac:picMkLst>
            <pc:docMk/>
            <pc:sldMk cId="4063978807" sldId="420"/>
            <ac:picMk id="15" creationId="{F9C1BFDD-847B-9C73-FFE0-D617D5404A75}"/>
          </ac:picMkLst>
        </pc:picChg>
      </pc:sldChg>
      <pc:sldMasterChg chg="del delSldLayout">
        <pc:chgData name="Archana" userId="ccfed7c3-0cfd-461d-a96e-43296bd5e0ce" providerId="ADAL" clId="{0566CB12-B01D-4887-A773-5A26EF5D5D73}" dt="2024-08-07T20:21:04.510" v="371" actId="47"/>
        <pc:sldMasterMkLst>
          <pc:docMk/>
          <pc:sldMasterMk cId="3307074686" sldId="2147484486"/>
        </pc:sldMasterMkLst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2444598408" sldId="2147484487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284823324" sldId="2147484488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3225378499" sldId="2147484489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725743083" sldId="2147484490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491709019" sldId="2147484491"/>
          </pc:sldLayoutMkLst>
        </pc:sldLayoutChg>
      </pc:sldMasterChg>
    </pc:docChg>
  </pc:docChgLst>
  <pc:docChgLst>
    <pc:chgData name="Archana" userId="ccfed7c3-0cfd-461d-a96e-43296bd5e0ce" providerId="ADAL" clId="{19498382-FF80-4718-BB2E-E5BBFB1C73B7}"/>
    <pc:docChg chg="undo redo custSel addSld delSld modSld">
      <pc:chgData name="Archana" userId="ccfed7c3-0cfd-461d-a96e-43296bd5e0ce" providerId="ADAL" clId="{19498382-FF80-4718-BB2E-E5BBFB1C73B7}" dt="2024-09-10T17:38:06.761" v="4482" actId="20577"/>
      <pc:docMkLst>
        <pc:docMk/>
      </pc:docMkLst>
      <pc:sldChg chg="addSp delSp modSp mod delAnim modAnim">
        <pc:chgData name="Archana" userId="ccfed7c3-0cfd-461d-a96e-43296bd5e0ce" providerId="ADAL" clId="{19498382-FF80-4718-BB2E-E5BBFB1C73B7}" dt="2024-09-10T13:29:54.401" v="3935" actId="1076"/>
        <pc:sldMkLst>
          <pc:docMk/>
          <pc:sldMk cId="1440902091" sldId="410"/>
        </pc:sldMkLst>
        <pc:spChg chg="add mod">
          <ac:chgData name="Archana" userId="ccfed7c3-0cfd-461d-a96e-43296bd5e0ce" providerId="ADAL" clId="{19498382-FF80-4718-BB2E-E5BBFB1C73B7}" dt="2024-09-05T17:51:04.761" v="886" actId="115"/>
          <ac:spMkLst>
            <pc:docMk/>
            <pc:sldMk cId="1440902091" sldId="410"/>
            <ac:spMk id="2" creationId="{27F48B25-8390-01E3-CA35-8B312BDC3A8F}"/>
          </ac:spMkLst>
        </pc:spChg>
        <pc:spChg chg="add mod">
          <ac:chgData name="Archana" userId="ccfed7c3-0cfd-461d-a96e-43296bd5e0ce" providerId="ADAL" clId="{19498382-FF80-4718-BB2E-E5BBFB1C73B7}" dt="2024-09-09T20:40:51.925" v="1414" actId="255"/>
          <ac:spMkLst>
            <pc:docMk/>
            <pc:sldMk cId="1440902091" sldId="410"/>
            <ac:spMk id="3" creationId="{C4E7BBC6-0377-D112-BD8F-3C2FFEC36D2C}"/>
          </ac:spMkLst>
        </pc:spChg>
        <pc:spChg chg="add mod">
          <ac:chgData name="Archana" userId="ccfed7c3-0cfd-461d-a96e-43296bd5e0ce" providerId="ADAL" clId="{19498382-FF80-4718-BB2E-E5BBFB1C73B7}" dt="2024-09-09T20:41:06.799" v="1417" actId="1076"/>
          <ac:spMkLst>
            <pc:docMk/>
            <pc:sldMk cId="1440902091" sldId="410"/>
            <ac:spMk id="4" creationId="{E0C7F2DA-D6BE-3859-BA9A-4A4EA788913B}"/>
          </ac:spMkLst>
        </pc:spChg>
        <pc:spChg chg="add del mod">
          <ac:chgData name="Archana" userId="ccfed7c3-0cfd-461d-a96e-43296bd5e0ce" providerId="ADAL" clId="{19498382-FF80-4718-BB2E-E5BBFB1C73B7}" dt="2024-09-09T20:41:42.056" v="1418" actId="21"/>
          <ac:spMkLst>
            <pc:docMk/>
            <pc:sldMk cId="1440902091" sldId="410"/>
            <ac:spMk id="8" creationId="{1475AA1A-5087-5AFC-1316-E628AFE3FA4D}"/>
          </ac:spMkLst>
        </pc:spChg>
        <pc:spChg chg="add del mod">
          <ac:chgData name="Archana" userId="ccfed7c3-0cfd-461d-a96e-43296bd5e0ce" providerId="ADAL" clId="{19498382-FF80-4718-BB2E-E5BBFB1C73B7}" dt="2024-09-05T18:39:32.056" v="1308" actId="478"/>
          <ac:spMkLst>
            <pc:docMk/>
            <pc:sldMk cId="1440902091" sldId="410"/>
            <ac:spMk id="9" creationId="{7E509C1F-4764-3DE4-6B51-29E76555A356}"/>
          </ac:spMkLst>
        </pc:spChg>
        <pc:spChg chg="add del mod">
          <ac:chgData name="Archana" userId="ccfed7c3-0cfd-461d-a96e-43296bd5e0ce" providerId="ADAL" clId="{19498382-FF80-4718-BB2E-E5BBFB1C73B7}" dt="2024-09-05T18:39:35.452" v="1309" actId="478"/>
          <ac:spMkLst>
            <pc:docMk/>
            <pc:sldMk cId="1440902091" sldId="410"/>
            <ac:spMk id="10" creationId="{D8A642D2-99C3-A31A-83F8-F6548A30DF42}"/>
          </ac:spMkLst>
        </pc:spChg>
        <pc:picChg chg="add mod">
          <ac:chgData name="Archana" userId="ccfed7c3-0cfd-461d-a96e-43296bd5e0ce" providerId="ADAL" clId="{19498382-FF80-4718-BB2E-E5BBFB1C73B7}" dt="2024-09-10T13:24:41.582" v="3912" actId="1076"/>
          <ac:picMkLst>
            <pc:docMk/>
            <pc:sldMk cId="1440902091" sldId="410"/>
            <ac:picMk id="6" creationId="{3362B0CF-D2C1-57BE-7DD1-2BB7494FECE3}"/>
          </ac:picMkLst>
        </pc:picChg>
        <pc:picChg chg="del">
          <ac:chgData name="Archana" userId="ccfed7c3-0cfd-461d-a96e-43296bd5e0ce" providerId="ADAL" clId="{19498382-FF80-4718-BB2E-E5BBFB1C73B7}" dt="2024-09-05T17:50:26.417" v="882" actId="478"/>
          <ac:picMkLst>
            <pc:docMk/>
            <pc:sldMk cId="1440902091" sldId="410"/>
            <ac:picMk id="7" creationId="{6D0DD486-0A79-0FE5-D33F-D444AEA51A70}"/>
          </ac:picMkLst>
        </pc:picChg>
        <pc:picChg chg="add del mod">
          <ac:chgData name="Archana" userId="ccfed7c3-0cfd-461d-a96e-43296bd5e0ce" providerId="ADAL" clId="{19498382-FF80-4718-BB2E-E5BBFB1C73B7}" dt="2024-09-10T13:21:58.521" v="3891" actId="478"/>
          <ac:picMkLst>
            <pc:docMk/>
            <pc:sldMk cId="1440902091" sldId="410"/>
            <ac:picMk id="7" creationId="{AE922B1B-2171-DC08-9C76-4D616A754F2B}"/>
          </ac:picMkLst>
        </pc:picChg>
        <pc:picChg chg="add mod">
          <ac:chgData name="Archana" userId="ccfed7c3-0cfd-461d-a96e-43296bd5e0ce" providerId="ADAL" clId="{19498382-FF80-4718-BB2E-E5BBFB1C73B7}" dt="2024-09-10T13:29:54.401" v="3935" actId="1076"/>
          <ac:picMkLst>
            <pc:docMk/>
            <pc:sldMk cId="1440902091" sldId="410"/>
            <ac:picMk id="10" creationId="{0F53697B-A4D2-650F-78BD-956A13142B7C}"/>
          </ac:picMkLst>
        </pc:picChg>
        <pc:picChg chg="del">
          <ac:chgData name="Archana" userId="ccfed7c3-0cfd-461d-a96e-43296bd5e0ce" providerId="ADAL" clId="{19498382-FF80-4718-BB2E-E5BBFB1C73B7}" dt="2024-09-05T17:50:24.688" v="881" actId="478"/>
          <ac:picMkLst>
            <pc:docMk/>
            <pc:sldMk cId="1440902091" sldId="410"/>
            <ac:picMk id="11" creationId="{15C16021-A4C3-B130-F903-B8B1868DE69D}"/>
          </ac:picMkLst>
        </pc:picChg>
      </pc:sldChg>
      <pc:sldChg chg="addSp delSp modSp mod delAnim modAnim">
        <pc:chgData name="Archana" userId="ccfed7c3-0cfd-461d-a96e-43296bd5e0ce" providerId="ADAL" clId="{19498382-FF80-4718-BB2E-E5BBFB1C73B7}" dt="2024-09-10T17:38:06.761" v="4482" actId="20577"/>
        <pc:sldMkLst>
          <pc:docMk/>
          <pc:sldMk cId="2735792846" sldId="411"/>
        </pc:sldMkLst>
        <pc:spChg chg="add mod">
          <ac:chgData name="Archana" userId="ccfed7c3-0cfd-461d-a96e-43296bd5e0ce" providerId="ADAL" clId="{19498382-FF80-4718-BB2E-E5BBFB1C73B7}" dt="2024-09-09T20:37:14.625" v="1320" actId="255"/>
          <ac:spMkLst>
            <pc:docMk/>
            <pc:sldMk cId="2735792846" sldId="411"/>
            <ac:spMk id="2" creationId="{73A38F09-9C90-B9B8-80D3-31661EC82134}"/>
          </ac:spMkLst>
        </pc:spChg>
        <pc:spChg chg="del mod">
          <ac:chgData name="Archana" userId="ccfed7c3-0cfd-461d-a96e-43296bd5e0ce" providerId="ADAL" clId="{19498382-FF80-4718-BB2E-E5BBFB1C73B7}" dt="2024-09-04T19:56:03.674" v="214" actId="21"/>
          <ac:spMkLst>
            <pc:docMk/>
            <pc:sldMk cId="2735792846" sldId="411"/>
            <ac:spMk id="3" creationId="{B22558E3-34E0-D777-CB13-BFE2B219DDB5}"/>
          </ac:spMkLst>
        </pc:spChg>
        <pc:spChg chg="mod">
          <ac:chgData name="Archana" userId="ccfed7c3-0cfd-461d-a96e-43296bd5e0ce" providerId="ADAL" clId="{19498382-FF80-4718-BB2E-E5BBFB1C73B7}" dt="2024-09-09T20:38:27.474" v="1394" actId="207"/>
          <ac:spMkLst>
            <pc:docMk/>
            <pc:sldMk cId="2735792846" sldId="411"/>
            <ac:spMk id="4" creationId="{7E530BB7-DE08-1839-2325-6DE2706E5B13}"/>
          </ac:spMkLst>
        </pc:spChg>
        <pc:spChg chg="mod">
          <ac:chgData name="Archana" userId="ccfed7c3-0cfd-461d-a96e-43296bd5e0ce" providerId="ADAL" clId="{19498382-FF80-4718-BB2E-E5BBFB1C73B7}" dt="2024-09-04T19:49:41.489" v="155" actId="20577"/>
          <ac:spMkLst>
            <pc:docMk/>
            <pc:sldMk cId="2735792846" sldId="411"/>
            <ac:spMk id="5" creationId="{51C8247C-23CF-0B40-8099-779C8CB8E6F1}"/>
          </ac:spMkLst>
        </pc:spChg>
        <pc:spChg chg="del">
          <ac:chgData name="Archana" userId="ccfed7c3-0cfd-461d-a96e-43296bd5e0ce" providerId="ADAL" clId="{19498382-FF80-4718-BB2E-E5BBFB1C73B7}" dt="2024-09-04T20:16:29.435" v="278" actId="478"/>
          <ac:spMkLst>
            <pc:docMk/>
            <pc:sldMk cId="2735792846" sldId="411"/>
            <ac:spMk id="6" creationId="{60C18283-9EAF-18D9-FEDD-2E9AECF9BC1A}"/>
          </ac:spMkLst>
        </pc:spChg>
        <pc:spChg chg="mod">
          <ac:chgData name="Archana" userId="ccfed7c3-0cfd-461d-a96e-43296bd5e0ce" providerId="ADAL" clId="{19498382-FF80-4718-BB2E-E5BBFB1C73B7}" dt="2024-09-09T20:36:30.989" v="1314" actId="1076"/>
          <ac:spMkLst>
            <pc:docMk/>
            <pc:sldMk cId="2735792846" sldId="411"/>
            <ac:spMk id="7" creationId="{259C18CD-45CE-D7A3-B3D2-512273AACB13}"/>
          </ac:spMkLst>
        </pc:spChg>
        <pc:spChg chg="mod">
          <ac:chgData name="Archana" userId="ccfed7c3-0cfd-461d-a96e-43296bd5e0ce" providerId="ADAL" clId="{19498382-FF80-4718-BB2E-E5BBFB1C73B7}" dt="2024-09-09T20:36:40.814" v="1316" actId="1076"/>
          <ac:spMkLst>
            <pc:docMk/>
            <pc:sldMk cId="2735792846" sldId="411"/>
            <ac:spMk id="8" creationId="{48C1B163-35B4-B234-B412-25511198FC54}"/>
          </ac:spMkLst>
        </pc:spChg>
        <pc:spChg chg="del mod">
          <ac:chgData name="Archana" userId="ccfed7c3-0cfd-461d-a96e-43296bd5e0ce" providerId="ADAL" clId="{19498382-FF80-4718-BB2E-E5BBFB1C73B7}" dt="2024-09-04T20:20:08.735" v="297" actId="478"/>
          <ac:spMkLst>
            <pc:docMk/>
            <pc:sldMk cId="2735792846" sldId="411"/>
            <ac:spMk id="9" creationId="{AEC47E99-C39B-CA23-0554-6E14A238F347}"/>
          </ac:spMkLst>
        </pc:spChg>
        <pc:spChg chg="add mod">
          <ac:chgData name="Archana" userId="ccfed7c3-0cfd-461d-a96e-43296bd5e0ce" providerId="ADAL" clId="{19498382-FF80-4718-BB2E-E5BBFB1C73B7}" dt="2024-09-10T17:38:06.761" v="4482" actId="20577"/>
          <ac:spMkLst>
            <pc:docMk/>
            <pc:sldMk cId="2735792846" sldId="411"/>
            <ac:spMk id="10" creationId="{B0ACC825-6904-938E-FCCB-F4DDE0B8E80F}"/>
          </ac:spMkLst>
        </pc:spChg>
        <pc:spChg chg="del mod">
          <ac:chgData name="Archana" userId="ccfed7c3-0cfd-461d-a96e-43296bd5e0ce" providerId="ADAL" clId="{19498382-FF80-4718-BB2E-E5BBFB1C73B7}" dt="2024-09-04T20:20:12.276" v="298" actId="478"/>
          <ac:spMkLst>
            <pc:docMk/>
            <pc:sldMk cId="2735792846" sldId="411"/>
            <ac:spMk id="12" creationId="{C24614F9-7C11-59CF-16CC-997616E9414E}"/>
          </ac:spMkLst>
        </pc:spChg>
        <pc:spChg chg="del">
          <ac:chgData name="Archana" userId="ccfed7c3-0cfd-461d-a96e-43296bd5e0ce" providerId="ADAL" clId="{19498382-FF80-4718-BB2E-E5BBFB1C73B7}" dt="2024-09-04T20:16:33.254" v="279" actId="478"/>
          <ac:spMkLst>
            <pc:docMk/>
            <pc:sldMk cId="2735792846" sldId="411"/>
            <ac:spMk id="13" creationId="{3B0C4B9B-D386-AFFE-E350-F95A1AF5019F}"/>
          </ac:spMkLst>
        </pc:spChg>
        <pc:spChg chg="del mod">
          <ac:chgData name="Archana" userId="ccfed7c3-0cfd-461d-a96e-43296bd5e0ce" providerId="ADAL" clId="{19498382-FF80-4718-BB2E-E5BBFB1C73B7}" dt="2024-09-04T20:20:15.403" v="299" actId="478"/>
          <ac:spMkLst>
            <pc:docMk/>
            <pc:sldMk cId="2735792846" sldId="411"/>
            <ac:spMk id="16" creationId="{9AEE17A4-FE1D-643A-A524-EE7204F94C8F}"/>
          </ac:spMkLst>
        </pc:spChg>
        <pc:spChg chg="del mod">
          <ac:chgData name="Archana" userId="ccfed7c3-0cfd-461d-a96e-43296bd5e0ce" providerId="ADAL" clId="{19498382-FF80-4718-BB2E-E5BBFB1C73B7}" dt="2024-09-04T20:20:18.121" v="300" actId="478"/>
          <ac:spMkLst>
            <pc:docMk/>
            <pc:sldMk cId="2735792846" sldId="411"/>
            <ac:spMk id="17" creationId="{BDB73854-0343-6EBF-5585-DFDB8A5FA6D8}"/>
          </ac:spMkLst>
        </pc:spChg>
        <pc:graphicFrameChg chg="add mod modGraphic">
          <ac:chgData name="Archana" userId="ccfed7c3-0cfd-461d-a96e-43296bd5e0ce" providerId="ADAL" clId="{19498382-FF80-4718-BB2E-E5BBFB1C73B7}" dt="2024-09-10T17:24:53.211" v="4340" actId="14734"/>
          <ac:graphicFrameMkLst>
            <pc:docMk/>
            <pc:sldMk cId="2735792846" sldId="411"/>
            <ac:graphicFrameMk id="11" creationId="{36D0C2B3-3081-8795-CD08-879DE1A7A55C}"/>
          </ac:graphicFrameMkLst>
        </pc:graphicFrameChg>
        <pc:picChg chg="del">
          <ac:chgData name="Archana" userId="ccfed7c3-0cfd-461d-a96e-43296bd5e0ce" providerId="ADAL" clId="{19498382-FF80-4718-BB2E-E5BBFB1C73B7}" dt="2024-09-04T19:55:31.468" v="196" actId="478"/>
          <ac:picMkLst>
            <pc:docMk/>
            <pc:sldMk cId="2735792846" sldId="411"/>
            <ac:picMk id="15" creationId="{F9C1BFDD-847B-9C73-FFE0-D617D5404A75}"/>
          </ac:picMkLst>
        </pc:picChg>
      </pc:sldChg>
      <pc:sldChg chg="addSp delSp modSp mod modAnim">
        <pc:chgData name="Archana" userId="ccfed7c3-0cfd-461d-a96e-43296bd5e0ce" providerId="ADAL" clId="{19498382-FF80-4718-BB2E-E5BBFB1C73B7}" dt="2024-09-09T20:40:11.170" v="1409" actId="1076"/>
        <pc:sldMkLst>
          <pc:docMk/>
          <pc:sldMk cId="2106736006" sldId="416"/>
        </pc:sldMkLst>
        <pc:spChg chg="add mod">
          <ac:chgData name="Archana" userId="ccfed7c3-0cfd-461d-a96e-43296bd5e0ce" providerId="ADAL" clId="{19498382-FF80-4718-BB2E-E5BBFB1C73B7}" dt="2024-09-05T17:49:18.336" v="876" actId="1076"/>
          <ac:spMkLst>
            <pc:docMk/>
            <pc:sldMk cId="2106736006" sldId="416"/>
            <ac:spMk id="2" creationId="{01AEED07-5F21-CEE5-A79F-50B419C01588}"/>
          </ac:spMkLst>
        </pc:spChg>
        <pc:spChg chg="add mod">
          <ac:chgData name="Archana" userId="ccfed7c3-0cfd-461d-a96e-43296bd5e0ce" providerId="ADAL" clId="{19498382-FF80-4718-BB2E-E5BBFB1C73B7}" dt="2024-09-05T17:48:39.803" v="870" actId="1076"/>
          <ac:spMkLst>
            <pc:docMk/>
            <pc:sldMk cId="2106736006" sldId="416"/>
            <ac:spMk id="3" creationId="{E91E8FAE-6DB5-DA6A-D65B-310F17590522}"/>
          </ac:spMkLst>
        </pc:spChg>
        <pc:spChg chg="mod">
          <ac:chgData name="Archana" userId="ccfed7c3-0cfd-461d-a96e-43296bd5e0ce" providerId="ADAL" clId="{19498382-FF80-4718-BB2E-E5BBFB1C73B7}" dt="2024-09-09T20:38:47.468" v="1396" actId="255"/>
          <ac:spMkLst>
            <pc:docMk/>
            <pc:sldMk cId="2106736006" sldId="416"/>
            <ac:spMk id="4" creationId="{7E530BB7-DE08-1839-2325-6DE2706E5B13}"/>
          </ac:spMkLst>
        </pc:spChg>
        <pc:spChg chg="mod">
          <ac:chgData name="Archana" userId="ccfed7c3-0cfd-461d-a96e-43296bd5e0ce" providerId="ADAL" clId="{19498382-FF80-4718-BB2E-E5BBFB1C73B7}" dt="2024-09-04T21:06:00.200" v="572" actId="20577"/>
          <ac:spMkLst>
            <pc:docMk/>
            <pc:sldMk cId="2106736006" sldId="416"/>
            <ac:spMk id="5" creationId="{147B028F-DD9A-0284-6FD3-8906A6CE2FE4}"/>
          </ac:spMkLst>
        </pc:spChg>
        <pc:spChg chg="mod">
          <ac:chgData name="Archana" userId="ccfed7c3-0cfd-461d-a96e-43296bd5e0ce" providerId="ADAL" clId="{19498382-FF80-4718-BB2E-E5BBFB1C73B7}" dt="2024-09-04T21:06:29.531" v="575" actId="1076"/>
          <ac:spMkLst>
            <pc:docMk/>
            <pc:sldMk cId="2106736006" sldId="416"/>
            <ac:spMk id="6" creationId="{60C18283-9EAF-18D9-FEDD-2E9AECF9BC1A}"/>
          </ac:spMkLst>
        </pc:spChg>
        <pc:spChg chg="del mod">
          <ac:chgData name="Archana" userId="ccfed7c3-0cfd-461d-a96e-43296bd5e0ce" providerId="ADAL" clId="{19498382-FF80-4718-BB2E-E5BBFB1C73B7}" dt="2024-09-05T17:47:19.086" v="857" actId="478"/>
          <ac:spMkLst>
            <pc:docMk/>
            <pc:sldMk cId="2106736006" sldId="416"/>
            <ac:spMk id="7" creationId="{9EEB6EDC-D0B6-175C-5C59-889A322A0AE7}"/>
          </ac:spMkLst>
        </pc:spChg>
        <pc:spChg chg="mod">
          <ac:chgData name="Archana" userId="ccfed7c3-0cfd-461d-a96e-43296bd5e0ce" providerId="ADAL" clId="{19498382-FF80-4718-BB2E-E5BBFB1C73B7}" dt="2024-09-09T20:38:59.786" v="1398" actId="14100"/>
          <ac:spMkLst>
            <pc:docMk/>
            <pc:sldMk cId="2106736006" sldId="416"/>
            <ac:spMk id="8" creationId="{92EFFCF4-443A-EF60-2F45-2A78E02EC844}"/>
          </ac:spMkLst>
        </pc:spChg>
        <pc:spChg chg="mod">
          <ac:chgData name="Archana" userId="ccfed7c3-0cfd-461d-a96e-43296bd5e0ce" providerId="ADAL" clId="{19498382-FF80-4718-BB2E-E5BBFB1C73B7}" dt="2024-09-05T17:48:27.665" v="868" actId="1076"/>
          <ac:spMkLst>
            <pc:docMk/>
            <pc:sldMk cId="2106736006" sldId="416"/>
            <ac:spMk id="9" creationId="{A2E829C9-6D43-7469-248A-D721A1251396}"/>
          </ac:spMkLst>
        </pc:spChg>
        <pc:spChg chg="add mod">
          <ac:chgData name="Archana" userId="ccfed7c3-0cfd-461d-a96e-43296bd5e0ce" providerId="ADAL" clId="{19498382-FF80-4718-BB2E-E5BBFB1C73B7}" dt="2024-09-09T20:39:57.057" v="1406" actId="1076"/>
          <ac:spMkLst>
            <pc:docMk/>
            <pc:sldMk cId="2106736006" sldId="416"/>
            <ac:spMk id="10" creationId="{763B12A5-ED8D-5EE9-514C-8E9FCC689D26}"/>
          </ac:spMkLst>
        </pc:spChg>
        <pc:spChg chg="del mod">
          <ac:chgData name="Archana" userId="ccfed7c3-0cfd-461d-a96e-43296bd5e0ce" providerId="ADAL" clId="{19498382-FF80-4718-BB2E-E5BBFB1C73B7}" dt="2024-09-04T21:17:31.758" v="735" actId="478"/>
          <ac:spMkLst>
            <pc:docMk/>
            <pc:sldMk cId="2106736006" sldId="416"/>
            <ac:spMk id="12" creationId="{FA4930F7-A3B6-1730-8CB1-7738426C112A}"/>
          </ac:spMkLst>
        </pc:spChg>
        <pc:spChg chg="del">
          <ac:chgData name="Archana" userId="ccfed7c3-0cfd-461d-a96e-43296bd5e0ce" providerId="ADAL" clId="{19498382-FF80-4718-BB2E-E5BBFB1C73B7}" dt="2024-09-04T21:06:05.166" v="573" actId="478"/>
          <ac:spMkLst>
            <pc:docMk/>
            <pc:sldMk cId="2106736006" sldId="416"/>
            <ac:spMk id="14" creationId="{DC1AF74B-5A5D-D774-CAA2-A326ED074C99}"/>
          </ac:spMkLst>
        </pc:spChg>
        <pc:spChg chg="mod">
          <ac:chgData name="Archana" userId="ccfed7c3-0cfd-461d-a96e-43296bd5e0ce" providerId="ADAL" clId="{19498382-FF80-4718-BB2E-E5BBFB1C73B7}" dt="2024-09-04T21:14:38.590" v="707" actId="1076"/>
          <ac:spMkLst>
            <pc:docMk/>
            <pc:sldMk cId="2106736006" sldId="416"/>
            <ac:spMk id="15" creationId="{0855CA65-0902-80AA-E88F-7B52AC755DB8}"/>
          </ac:spMkLst>
        </pc:spChg>
        <pc:spChg chg="add mod">
          <ac:chgData name="Archana" userId="ccfed7c3-0cfd-461d-a96e-43296bd5e0ce" providerId="ADAL" clId="{19498382-FF80-4718-BB2E-E5BBFB1C73B7}" dt="2024-09-09T20:39:16.825" v="1401" actId="14100"/>
          <ac:spMkLst>
            <pc:docMk/>
            <pc:sldMk cId="2106736006" sldId="416"/>
            <ac:spMk id="20" creationId="{7C0950AE-7A33-D94D-09BC-9617663B25CE}"/>
          </ac:spMkLst>
        </pc:spChg>
        <pc:spChg chg="add mod">
          <ac:chgData name="Archana" userId="ccfed7c3-0cfd-461d-a96e-43296bd5e0ce" providerId="ADAL" clId="{19498382-FF80-4718-BB2E-E5BBFB1C73B7}" dt="2024-09-09T20:39:38.386" v="1402" actId="255"/>
          <ac:spMkLst>
            <pc:docMk/>
            <pc:sldMk cId="2106736006" sldId="416"/>
            <ac:spMk id="21" creationId="{32DF9FB6-488E-CC06-505B-E1362457B353}"/>
          </ac:spMkLst>
        </pc:spChg>
        <pc:spChg chg="add mod">
          <ac:chgData name="Archana" userId="ccfed7c3-0cfd-461d-a96e-43296bd5e0ce" providerId="ADAL" clId="{19498382-FF80-4718-BB2E-E5BBFB1C73B7}" dt="2024-09-09T20:40:11.170" v="1409" actId="1076"/>
          <ac:spMkLst>
            <pc:docMk/>
            <pc:sldMk cId="2106736006" sldId="416"/>
            <ac:spMk id="22" creationId="{B1B3478F-D3D6-D18D-3A45-956B7384701F}"/>
          </ac:spMkLst>
        </pc:spChg>
        <pc:spChg chg="mod">
          <ac:chgData name="Archana" userId="ccfed7c3-0cfd-461d-a96e-43296bd5e0ce" providerId="ADAL" clId="{19498382-FF80-4718-BB2E-E5BBFB1C73B7}" dt="2024-09-09T20:39:05.815" v="1399" actId="255"/>
          <ac:spMkLst>
            <pc:docMk/>
            <pc:sldMk cId="2106736006" sldId="416"/>
            <ac:spMk id="27" creationId="{AA3BF055-883F-4927-4C54-EA2B29339B75}"/>
          </ac:spMkLst>
        </pc:spChg>
        <pc:spChg chg="del mod">
          <ac:chgData name="Archana" userId="ccfed7c3-0cfd-461d-a96e-43296bd5e0ce" providerId="ADAL" clId="{19498382-FF80-4718-BB2E-E5BBFB1C73B7}" dt="2024-09-05T12:16:03.003" v="739" actId="478"/>
          <ac:spMkLst>
            <pc:docMk/>
            <pc:sldMk cId="2106736006" sldId="416"/>
            <ac:spMk id="29" creationId="{83F0DFDC-8C6B-40F5-5966-9A465175B543}"/>
          </ac:spMkLst>
        </pc:spChg>
        <pc:spChg chg="mod">
          <ac:chgData name="Archana" userId="ccfed7c3-0cfd-461d-a96e-43296bd5e0ce" providerId="ADAL" clId="{19498382-FF80-4718-BB2E-E5BBFB1C73B7}" dt="2024-09-05T17:48:49.992" v="872" actId="1076"/>
          <ac:spMkLst>
            <pc:docMk/>
            <pc:sldMk cId="2106736006" sldId="416"/>
            <ac:spMk id="46" creationId="{CCB4C239-F9F4-934A-E3EB-3482E1E5302B}"/>
          </ac:spMkLst>
        </pc:spChg>
        <pc:cxnChg chg="add mod">
          <ac:chgData name="Archana" userId="ccfed7c3-0cfd-461d-a96e-43296bd5e0ce" providerId="ADAL" clId="{19498382-FF80-4718-BB2E-E5BBFB1C73B7}" dt="2024-09-05T17:48:33.214" v="869" actId="14100"/>
          <ac:cxnSpMkLst>
            <pc:docMk/>
            <pc:sldMk cId="2106736006" sldId="416"/>
            <ac:cxnSpMk id="13" creationId="{AEC7D46B-6307-F38E-CB66-C1CCB00B1A57}"/>
          </ac:cxnSpMkLst>
        </pc:cxnChg>
        <pc:cxnChg chg="mod">
          <ac:chgData name="Archana" userId="ccfed7c3-0cfd-461d-a96e-43296bd5e0ce" providerId="ADAL" clId="{19498382-FF80-4718-BB2E-E5BBFB1C73B7}" dt="2024-09-05T17:49:36.549" v="879" actId="14100"/>
          <ac:cxnSpMkLst>
            <pc:docMk/>
            <pc:sldMk cId="2106736006" sldId="416"/>
            <ac:cxnSpMk id="17" creationId="{C8ABEAC1-93FF-92C6-DA74-602FC2D7E4DB}"/>
          </ac:cxnSpMkLst>
        </pc:cxnChg>
        <pc:cxnChg chg="add mod">
          <ac:chgData name="Archana" userId="ccfed7c3-0cfd-461d-a96e-43296bd5e0ce" providerId="ADAL" clId="{19498382-FF80-4718-BB2E-E5BBFB1C73B7}" dt="2024-09-05T17:48:57.320" v="873" actId="14100"/>
          <ac:cxnSpMkLst>
            <pc:docMk/>
            <pc:sldMk cId="2106736006" sldId="416"/>
            <ac:cxnSpMk id="18" creationId="{2706C25F-0B88-E426-E300-64F1D9A2343B}"/>
          </ac:cxnSpMkLst>
        </pc:cxnChg>
        <pc:cxnChg chg="add mod">
          <ac:chgData name="Archana" userId="ccfed7c3-0cfd-461d-a96e-43296bd5e0ce" providerId="ADAL" clId="{19498382-FF80-4718-BB2E-E5BBFB1C73B7}" dt="2024-09-05T15:03:12.580" v="777" actId="339"/>
          <ac:cxnSpMkLst>
            <pc:docMk/>
            <pc:sldMk cId="2106736006" sldId="416"/>
            <ac:cxnSpMk id="19" creationId="{33B73BEE-1300-AD04-2A37-8EBC6F0B2011}"/>
          </ac:cxnSpMkLst>
        </pc:cxnChg>
        <pc:cxnChg chg="mod">
          <ac:chgData name="Archana" userId="ccfed7c3-0cfd-461d-a96e-43296bd5e0ce" providerId="ADAL" clId="{19498382-FF80-4718-BB2E-E5BBFB1C73B7}" dt="2024-09-05T17:49:48.297" v="880" actId="14100"/>
          <ac:cxnSpMkLst>
            <pc:docMk/>
            <pc:sldMk cId="2106736006" sldId="416"/>
            <ac:cxnSpMk id="23" creationId="{4EE6C330-536A-272A-B493-72358607909E}"/>
          </ac:cxnSpMkLst>
        </pc:cxnChg>
        <pc:cxnChg chg="mod">
          <ac:chgData name="Archana" userId="ccfed7c3-0cfd-461d-a96e-43296bd5e0ce" providerId="ADAL" clId="{19498382-FF80-4718-BB2E-E5BBFB1C73B7}" dt="2024-09-09T20:40:01.084" v="1407" actId="14100"/>
          <ac:cxnSpMkLst>
            <pc:docMk/>
            <pc:sldMk cId="2106736006" sldId="416"/>
            <ac:cxnSpMk id="24" creationId="{43D5ED23-409F-2F54-A913-F98F6283B845}"/>
          </ac:cxnSpMkLst>
        </pc:cxnChg>
        <pc:cxnChg chg="mod">
          <ac:chgData name="Archana" userId="ccfed7c3-0cfd-461d-a96e-43296bd5e0ce" providerId="ADAL" clId="{19498382-FF80-4718-BB2E-E5BBFB1C73B7}" dt="2024-09-05T15:03:12.580" v="777" actId="339"/>
          <ac:cxnSpMkLst>
            <pc:docMk/>
            <pc:sldMk cId="2106736006" sldId="416"/>
            <ac:cxnSpMk id="25" creationId="{9E80592C-5535-6C14-89CF-0CE109467D6F}"/>
          </ac:cxnSpMkLst>
        </pc:cxnChg>
      </pc:sldChg>
      <pc:sldChg chg="addSp delSp modSp mod delAnim modAnim">
        <pc:chgData name="Archana" userId="ccfed7c3-0cfd-461d-a96e-43296bd5e0ce" providerId="ADAL" clId="{19498382-FF80-4718-BB2E-E5BBFB1C73B7}" dt="2024-09-09T21:17:51.051" v="2264" actId="1076"/>
        <pc:sldMkLst>
          <pc:docMk/>
          <pc:sldMk cId="2757941730" sldId="417"/>
        </pc:sldMkLst>
        <pc:spChg chg="del mod">
          <ac:chgData name="Archana" userId="ccfed7c3-0cfd-461d-a96e-43296bd5e0ce" providerId="ADAL" clId="{19498382-FF80-4718-BB2E-E5BBFB1C73B7}" dt="2024-09-09T21:00:50.986" v="1770" actId="478"/>
          <ac:spMkLst>
            <pc:docMk/>
            <pc:sldMk cId="2757941730" sldId="417"/>
            <ac:spMk id="2" creationId="{B515B5E4-E16C-0A74-9316-BE998D06FE90}"/>
          </ac:spMkLst>
        </pc:spChg>
        <pc:spChg chg="del">
          <ac:chgData name="Archana" userId="ccfed7c3-0cfd-461d-a96e-43296bd5e0ce" providerId="ADAL" clId="{19498382-FF80-4718-BB2E-E5BBFB1C73B7}" dt="2024-09-09T20:42:32.503" v="1455" actId="478"/>
          <ac:spMkLst>
            <pc:docMk/>
            <pc:sldMk cId="2757941730" sldId="417"/>
            <ac:spMk id="3" creationId="{FB40B927-9027-35B6-7108-B3CA446F09F0}"/>
          </ac:spMkLst>
        </pc:spChg>
        <pc:spChg chg="del">
          <ac:chgData name="Archana" userId="ccfed7c3-0cfd-461d-a96e-43296bd5e0ce" providerId="ADAL" clId="{19498382-FF80-4718-BB2E-E5BBFB1C73B7}" dt="2024-09-09T20:42:39.416" v="1457" actId="478"/>
          <ac:spMkLst>
            <pc:docMk/>
            <pc:sldMk cId="2757941730" sldId="417"/>
            <ac:spMk id="4" creationId="{7E530BB7-DE08-1839-2325-6DE2706E5B13}"/>
          </ac:spMkLst>
        </pc:spChg>
        <pc:spChg chg="del">
          <ac:chgData name="Archana" userId="ccfed7c3-0cfd-461d-a96e-43296bd5e0ce" providerId="ADAL" clId="{19498382-FF80-4718-BB2E-E5BBFB1C73B7}" dt="2024-09-09T20:42:35.106" v="1456" actId="478"/>
          <ac:spMkLst>
            <pc:docMk/>
            <pc:sldMk cId="2757941730" sldId="417"/>
            <ac:spMk id="5" creationId="{F29A92E0-7429-6E90-37B0-3E6EF16D5FA4}"/>
          </ac:spMkLst>
        </pc:spChg>
        <pc:spChg chg="mod">
          <ac:chgData name="Archana" userId="ccfed7c3-0cfd-461d-a96e-43296bd5e0ce" providerId="ADAL" clId="{19498382-FF80-4718-BB2E-E5BBFB1C73B7}" dt="2024-09-09T21:10:38.001" v="2143" actId="20577"/>
          <ac:spMkLst>
            <pc:docMk/>
            <pc:sldMk cId="2757941730" sldId="417"/>
            <ac:spMk id="6" creationId="{60C18283-9EAF-18D9-FEDD-2E9AECF9BC1A}"/>
          </ac:spMkLst>
        </pc:spChg>
        <pc:spChg chg="del">
          <ac:chgData name="Archana" userId="ccfed7c3-0cfd-461d-a96e-43296bd5e0ce" providerId="ADAL" clId="{19498382-FF80-4718-BB2E-E5BBFB1C73B7}" dt="2024-09-09T20:46:06.048" v="1572" actId="478"/>
          <ac:spMkLst>
            <pc:docMk/>
            <pc:sldMk cId="2757941730" sldId="417"/>
            <ac:spMk id="7" creationId="{9EEB6EDC-D0B6-175C-5C59-889A322A0AE7}"/>
          </ac:spMkLst>
        </pc:spChg>
        <pc:spChg chg="del mod">
          <ac:chgData name="Archana" userId="ccfed7c3-0cfd-461d-a96e-43296bd5e0ce" providerId="ADAL" clId="{19498382-FF80-4718-BB2E-E5BBFB1C73B7}" dt="2024-09-09T21:00:43.932" v="1768" actId="478"/>
          <ac:spMkLst>
            <pc:docMk/>
            <pc:sldMk cId="2757941730" sldId="417"/>
            <ac:spMk id="8" creationId="{92EFFCF4-443A-EF60-2F45-2A78E02EC844}"/>
          </ac:spMkLst>
        </pc:spChg>
        <pc:spChg chg="mod">
          <ac:chgData name="Archana" userId="ccfed7c3-0cfd-461d-a96e-43296bd5e0ce" providerId="ADAL" clId="{19498382-FF80-4718-BB2E-E5BBFB1C73B7}" dt="2024-09-09T21:17:51.051" v="2264" actId="1076"/>
          <ac:spMkLst>
            <pc:docMk/>
            <pc:sldMk cId="2757941730" sldId="417"/>
            <ac:spMk id="9" creationId="{A2E829C9-6D43-7469-248A-D721A1251396}"/>
          </ac:spMkLst>
        </pc:spChg>
        <pc:spChg chg="add del mod">
          <ac:chgData name="Archana" userId="ccfed7c3-0cfd-461d-a96e-43296bd5e0ce" providerId="ADAL" clId="{19498382-FF80-4718-BB2E-E5BBFB1C73B7}" dt="2024-09-09T20:43:07.839" v="1489" actId="478"/>
          <ac:spMkLst>
            <pc:docMk/>
            <pc:sldMk cId="2757941730" sldId="417"/>
            <ac:spMk id="10" creationId="{1475AA1A-5087-5AFC-1316-E628AFE3FA4D}"/>
          </ac:spMkLst>
        </pc:spChg>
        <pc:spChg chg="del">
          <ac:chgData name="Archana" userId="ccfed7c3-0cfd-461d-a96e-43296bd5e0ce" providerId="ADAL" clId="{19498382-FF80-4718-BB2E-E5BBFB1C73B7}" dt="2024-09-09T21:00:47.336" v="1769" actId="478"/>
          <ac:spMkLst>
            <pc:docMk/>
            <pc:sldMk cId="2757941730" sldId="417"/>
            <ac:spMk id="11" creationId="{F5A6EA3E-9F46-794A-12C1-17E544254DDA}"/>
          </ac:spMkLst>
        </pc:spChg>
        <pc:spChg chg="add del mod">
          <ac:chgData name="Archana" userId="ccfed7c3-0cfd-461d-a96e-43296bd5e0ce" providerId="ADAL" clId="{19498382-FF80-4718-BB2E-E5BBFB1C73B7}" dt="2024-09-09T20:48:29.020" v="1586" actId="478"/>
          <ac:spMkLst>
            <pc:docMk/>
            <pc:sldMk cId="2757941730" sldId="417"/>
            <ac:spMk id="12" creationId="{947CB1F3-04EC-C3A5-8BBE-896A7A2FE7AC}"/>
          </ac:spMkLst>
        </pc:spChg>
        <pc:spChg chg="add del mod">
          <ac:chgData name="Archana" userId="ccfed7c3-0cfd-461d-a96e-43296bd5e0ce" providerId="ADAL" clId="{19498382-FF80-4718-BB2E-E5BBFB1C73B7}" dt="2024-09-09T20:48:54.069" v="1592" actId="478"/>
          <ac:spMkLst>
            <pc:docMk/>
            <pc:sldMk cId="2757941730" sldId="417"/>
            <ac:spMk id="13" creationId="{909B3291-E452-7639-86AF-7E103F84949E}"/>
          </ac:spMkLst>
        </pc:spChg>
        <pc:spChg chg="add del mod">
          <ac:chgData name="Archana" userId="ccfed7c3-0cfd-461d-a96e-43296bd5e0ce" providerId="ADAL" clId="{19498382-FF80-4718-BB2E-E5BBFB1C73B7}" dt="2024-09-09T20:49:19.805" v="1599" actId="478"/>
          <ac:spMkLst>
            <pc:docMk/>
            <pc:sldMk cId="2757941730" sldId="417"/>
            <ac:spMk id="14" creationId="{BA78BF00-88EF-6823-9A5C-227A65F097CF}"/>
          </ac:spMkLst>
        </pc:spChg>
        <pc:spChg chg="mod">
          <ac:chgData name="Archana" userId="ccfed7c3-0cfd-461d-a96e-43296bd5e0ce" providerId="ADAL" clId="{19498382-FF80-4718-BB2E-E5BBFB1C73B7}" dt="2024-09-09T20:42:20.953" v="1453" actId="20577"/>
          <ac:spMkLst>
            <pc:docMk/>
            <pc:sldMk cId="2757941730" sldId="417"/>
            <ac:spMk id="15" creationId="{A2D8D8B5-7BFB-FD0E-14ED-9C57B8BECD5D}"/>
          </ac:spMkLst>
        </pc:spChg>
        <pc:spChg chg="add del mod">
          <ac:chgData name="Archana" userId="ccfed7c3-0cfd-461d-a96e-43296bd5e0ce" providerId="ADAL" clId="{19498382-FF80-4718-BB2E-E5BBFB1C73B7}" dt="2024-09-09T20:49:29.117" v="1601" actId="478"/>
          <ac:spMkLst>
            <pc:docMk/>
            <pc:sldMk cId="2757941730" sldId="417"/>
            <ac:spMk id="16" creationId="{0D4152E5-7E6F-B9F1-EA1B-891633DF852D}"/>
          </ac:spMkLst>
        </pc:spChg>
        <pc:spChg chg="add mod">
          <ac:chgData name="Archana" userId="ccfed7c3-0cfd-461d-a96e-43296bd5e0ce" providerId="ADAL" clId="{19498382-FF80-4718-BB2E-E5BBFB1C73B7}" dt="2024-09-09T21:01:14.744" v="1771" actId="1076"/>
          <ac:spMkLst>
            <pc:docMk/>
            <pc:sldMk cId="2757941730" sldId="417"/>
            <ac:spMk id="18" creationId="{2073768D-5DA7-4190-15E3-420F9CBBA889}"/>
          </ac:spMkLst>
        </pc:spChg>
        <pc:spChg chg="add mod">
          <ac:chgData name="Archana" userId="ccfed7c3-0cfd-461d-a96e-43296bd5e0ce" providerId="ADAL" clId="{19498382-FF80-4718-BB2E-E5BBFB1C73B7}" dt="2024-09-09T21:03:04.128" v="1783" actId="1076"/>
          <ac:spMkLst>
            <pc:docMk/>
            <pc:sldMk cId="2757941730" sldId="417"/>
            <ac:spMk id="19" creationId="{F0B8D768-43EB-21EF-E4D3-1AE15B9C1B86}"/>
          </ac:spMkLst>
        </pc:spChg>
        <pc:spChg chg="add del">
          <ac:chgData name="Archana" userId="ccfed7c3-0cfd-461d-a96e-43296bd5e0ce" providerId="ADAL" clId="{19498382-FF80-4718-BB2E-E5BBFB1C73B7}" dt="2024-09-09T20:49:03.508" v="1595" actId="22"/>
          <ac:spMkLst>
            <pc:docMk/>
            <pc:sldMk cId="2757941730" sldId="417"/>
            <ac:spMk id="21" creationId="{E679A9EA-48B7-663E-A5C6-CD5E36B867E1}"/>
          </ac:spMkLst>
        </pc:spChg>
        <pc:spChg chg="add mod">
          <ac:chgData name="Archana" userId="ccfed7c3-0cfd-461d-a96e-43296bd5e0ce" providerId="ADAL" clId="{19498382-FF80-4718-BB2E-E5BBFB1C73B7}" dt="2024-09-09T21:02:13.004" v="1778" actId="1076"/>
          <ac:spMkLst>
            <pc:docMk/>
            <pc:sldMk cId="2757941730" sldId="417"/>
            <ac:spMk id="22" creationId="{A418A26D-3F75-6BF4-6B5F-9800C6240527}"/>
          </ac:spMkLst>
        </pc:spChg>
        <pc:spChg chg="add mod">
          <ac:chgData name="Archana" userId="ccfed7c3-0cfd-461d-a96e-43296bd5e0ce" providerId="ADAL" clId="{19498382-FF80-4718-BB2E-E5BBFB1C73B7}" dt="2024-09-09T21:02:16.178" v="1779" actId="1076"/>
          <ac:spMkLst>
            <pc:docMk/>
            <pc:sldMk cId="2757941730" sldId="417"/>
            <ac:spMk id="23" creationId="{32AAA906-9545-477C-25D1-A7FC279982D7}"/>
          </ac:spMkLst>
        </pc:spChg>
        <pc:spChg chg="add del mod">
          <ac:chgData name="Archana" userId="ccfed7c3-0cfd-461d-a96e-43296bd5e0ce" providerId="ADAL" clId="{19498382-FF80-4718-BB2E-E5BBFB1C73B7}" dt="2024-09-09T20:52:10.837" v="1628" actId="478"/>
          <ac:spMkLst>
            <pc:docMk/>
            <pc:sldMk cId="2757941730" sldId="417"/>
            <ac:spMk id="24" creationId="{5540C41B-C78C-C689-12EE-056FE4BA0ACD}"/>
          </ac:spMkLst>
        </pc:spChg>
        <pc:spChg chg="add mod">
          <ac:chgData name="Archana" userId="ccfed7c3-0cfd-461d-a96e-43296bd5e0ce" providerId="ADAL" clId="{19498382-FF80-4718-BB2E-E5BBFB1C73B7}" dt="2024-09-09T21:07:31.044" v="1919" actId="14100"/>
          <ac:spMkLst>
            <pc:docMk/>
            <pc:sldMk cId="2757941730" sldId="417"/>
            <ac:spMk id="25" creationId="{EA918008-DBEB-5E98-4781-9A6C7EBF3587}"/>
          </ac:spMkLst>
        </pc:spChg>
        <pc:spChg chg="add mod">
          <ac:chgData name="Archana" userId="ccfed7c3-0cfd-461d-a96e-43296bd5e0ce" providerId="ADAL" clId="{19498382-FF80-4718-BB2E-E5BBFB1C73B7}" dt="2024-09-09T21:07:20.934" v="1918" actId="14100"/>
          <ac:spMkLst>
            <pc:docMk/>
            <pc:sldMk cId="2757941730" sldId="417"/>
            <ac:spMk id="26" creationId="{4D4F7EC6-DD4D-F3F3-CA3D-744C4730046D}"/>
          </ac:spMkLst>
        </pc:spChg>
        <pc:spChg chg="add mod">
          <ac:chgData name="Archana" userId="ccfed7c3-0cfd-461d-a96e-43296bd5e0ce" providerId="ADAL" clId="{19498382-FF80-4718-BB2E-E5BBFB1C73B7}" dt="2024-09-09T21:06:56.677" v="1916" actId="14100"/>
          <ac:spMkLst>
            <pc:docMk/>
            <pc:sldMk cId="2757941730" sldId="417"/>
            <ac:spMk id="27" creationId="{451911A5-95B5-D30B-63CC-8739237D2A25}"/>
          </ac:spMkLst>
        </pc:spChg>
        <pc:spChg chg="add mod">
          <ac:chgData name="Archana" userId="ccfed7c3-0cfd-461d-a96e-43296bd5e0ce" providerId="ADAL" clId="{19498382-FF80-4718-BB2E-E5BBFB1C73B7}" dt="2024-09-09T21:05:57.369" v="1906" actId="1076"/>
          <ac:spMkLst>
            <pc:docMk/>
            <pc:sldMk cId="2757941730" sldId="417"/>
            <ac:spMk id="28" creationId="{2F0E4AE1-8E63-BD4F-7FD1-02DDA4E631A5}"/>
          </ac:spMkLst>
        </pc:spChg>
        <pc:spChg chg="add mod">
          <ac:chgData name="Archana" userId="ccfed7c3-0cfd-461d-a96e-43296bd5e0ce" providerId="ADAL" clId="{19498382-FF80-4718-BB2E-E5BBFB1C73B7}" dt="2024-09-09T21:06:02.647" v="1907" actId="1076"/>
          <ac:spMkLst>
            <pc:docMk/>
            <pc:sldMk cId="2757941730" sldId="417"/>
            <ac:spMk id="29" creationId="{EE58FFE2-D601-9662-3FE3-DDAAB19D3A05}"/>
          </ac:spMkLst>
        </pc:spChg>
        <pc:spChg chg="add mod">
          <ac:chgData name="Archana" userId="ccfed7c3-0cfd-461d-a96e-43296bd5e0ce" providerId="ADAL" clId="{19498382-FF80-4718-BB2E-E5BBFB1C73B7}" dt="2024-09-09T21:06:40.253" v="1915" actId="1076"/>
          <ac:spMkLst>
            <pc:docMk/>
            <pc:sldMk cId="2757941730" sldId="417"/>
            <ac:spMk id="30" creationId="{A2CCB54A-CB7B-9DC6-8161-CA46E7F8B370}"/>
          </ac:spMkLst>
        </pc:spChg>
        <pc:spChg chg="add mod">
          <ac:chgData name="Archana" userId="ccfed7c3-0cfd-461d-a96e-43296bd5e0ce" providerId="ADAL" clId="{19498382-FF80-4718-BB2E-E5BBFB1C73B7}" dt="2024-09-09T21:02:51.619" v="1781"/>
          <ac:spMkLst>
            <pc:docMk/>
            <pc:sldMk cId="2757941730" sldId="417"/>
            <ac:spMk id="31" creationId="{10D786AD-6285-0E23-1D03-48F95A3E7779}"/>
          </ac:spMkLst>
        </pc:spChg>
        <pc:spChg chg="add mod">
          <ac:chgData name="Archana" userId="ccfed7c3-0cfd-461d-a96e-43296bd5e0ce" providerId="ADAL" clId="{19498382-FF80-4718-BB2E-E5BBFB1C73B7}" dt="2024-09-09T21:07:56.686" v="1922" actId="1076"/>
          <ac:spMkLst>
            <pc:docMk/>
            <pc:sldMk cId="2757941730" sldId="417"/>
            <ac:spMk id="32" creationId="{34931CE0-A35E-092B-99B2-6826E8F33776}"/>
          </ac:spMkLst>
        </pc:spChg>
        <pc:spChg chg="add mod">
          <ac:chgData name="Archana" userId="ccfed7c3-0cfd-461d-a96e-43296bd5e0ce" providerId="ADAL" clId="{19498382-FF80-4718-BB2E-E5BBFB1C73B7}" dt="2024-09-09T21:17:39.696" v="2262" actId="1076"/>
          <ac:spMkLst>
            <pc:docMk/>
            <pc:sldMk cId="2757941730" sldId="417"/>
            <ac:spMk id="33" creationId="{A7F71E2D-7C99-6AE4-9D9D-40675A311C95}"/>
          </ac:spMkLst>
        </pc:spChg>
        <pc:spChg chg="add mod">
          <ac:chgData name="Archana" userId="ccfed7c3-0cfd-461d-a96e-43296bd5e0ce" providerId="ADAL" clId="{19498382-FF80-4718-BB2E-E5BBFB1C73B7}" dt="2024-09-09T21:17:34.536" v="2261" actId="1076"/>
          <ac:spMkLst>
            <pc:docMk/>
            <pc:sldMk cId="2757941730" sldId="417"/>
            <ac:spMk id="34" creationId="{F28470D7-FCDB-0228-C21C-1E143A3E2F6D}"/>
          </ac:spMkLst>
        </pc:spChg>
        <pc:picChg chg="del">
          <ac:chgData name="Archana" userId="ccfed7c3-0cfd-461d-a96e-43296bd5e0ce" providerId="ADAL" clId="{19498382-FF80-4718-BB2E-E5BBFB1C73B7}" dt="2024-09-09T20:42:27.915" v="1454" actId="478"/>
          <ac:picMkLst>
            <pc:docMk/>
            <pc:sldMk cId="2757941730" sldId="417"/>
            <ac:picMk id="17" creationId="{269CDD5B-4FF1-8E91-DA06-5B6B7A034217}"/>
          </ac:picMkLst>
        </pc:picChg>
      </pc:sldChg>
      <pc:sldChg chg="addSp delSp modSp add del mod delAnim">
        <pc:chgData name="Archana" userId="ccfed7c3-0cfd-461d-a96e-43296bd5e0ce" providerId="ADAL" clId="{19498382-FF80-4718-BB2E-E5BBFB1C73B7}" dt="2024-09-10T15:24:08.320" v="4336" actId="47"/>
        <pc:sldMkLst>
          <pc:docMk/>
          <pc:sldMk cId="2095262325" sldId="418"/>
        </pc:sldMkLst>
        <pc:spChg chg="del">
          <ac:chgData name="Archana" userId="ccfed7c3-0cfd-461d-a96e-43296bd5e0ce" providerId="ADAL" clId="{19498382-FF80-4718-BB2E-E5BBFB1C73B7}" dt="2024-09-09T21:18:30.821" v="2268" actId="478"/>
          <ac:spMkLst>
            <pc:docMk/>
            <pc:sldMk cId="2095262325" sldId="418"/>
            <ac:spMk id="2" creationId="{E42AA755-ADFD-8B78-1ACF-AF9FC98B2AB0}"/>
          </ac:spMkLst>
        </pc:spChg>
        <pc:spChg chg="add mod">
          <ac:chgData name="Archana" userId="ccfed7c3-0cfd-461d-a96e-43296bd5e0ce" providerId="ADAL" clId="{19498382-FF80-4718-BB2E-E5BBFB1C73B7}" dt="2024-09-09T21:19:27.735" v="2313" actId="20577"/>
          <ac:spMkLst>
            <pc:docMk/>
            <pc:sldMk cId="2095262325" sldId="418"/>
            <ac:spMk id="3" creationId="{BE701B03-F0E8-A9AC-D520-B7FBE9F65B1D}"/>
          </ac:spMkLst>
        </pc:spChg>
        <pc:spChg chg="del mod">
          <ac:chgData name="Archana" userId="ccfed7c3-0cfd-461d-a96e-43296bd5e0ce" providerId="ADAL" clId="{19498382-FF80-4718-BB2E-E5BBFB1C73B7}" dt="2024-09-09T21:19:08.327" v="2274" actId="478"/>
          <ac:spMkLst>
            <pc:docMk/>
            <pc:sldMk cId="2095262325" sldId="418"/>
            <ac:spMk id="4" creationId="{7E530BB7-DE08-1839-2325-6DE2706E5B13}"/>
          </ac:spMkLst>
        </pc:spChg>
        <pc:spChg chg="add del mod">
          <ac:chgData name="Archana" userId="ccfed7c3-0cfd-461d-a96e-43296bd5e0ce" providerId="ADAL" clId="{19498382-FF80-4718-BB2E-E5BBFB1C73B7}" dt="2024-09-09T21:27:03.749" v="2390" actId="21"/>
          <ac:spMkLst>
            <pc:docMk/>
            <pc:sldMk cId="2095262325" sldId="418"/>
            <ac:spMk id="5" creationId="{DE9BEA6C-94C3-4F43-D3A4-12DA0529CBC3}"/>
          </ac:spMkLst>
        </pc:spChg>
        <pc:spChg chg="del">
          <ac:chgData name="Archana" userId="ccfed7c3-0cfd-461d-a96e-43296bd5e0ce" providerId="ADAL" clId="{19498382-FF80-4718-BB2E-E5BBFB1C73B7}" dt="2024-09-09T21:26:43.711" v="2389" actId="478"/>
          <ac:spMkLst>
            <pc:docMk/>
            <pc:sldMk cId="2095262325" sldId="418"/>
            <ac:spMk id="7" creationId="{9EEB6EDC-D0B6-175C-5C59-889A322A0AE7}"/>
          </ac:spMkLst>
        </pc:spChg>
        <pc:spChg chg="del">
          <ac:chgData name="Archana" userId="ccfed7c3-0cfd-461d-a96e-43296bd5e0ce" providerId="ADAL" clId="{19498382-FF80-4718-BB2E-E5BBFB1C73B7}" dt="2024-09-09T21:18:34.072" v="2269" actId="478"/>
          <ac:spMkLst>
            <pc:docMk/>
            <pc:sldMk cId="2095262325" sldId="418"/>
            <ac:spMk id="13" creationId="{2A8049F4-E84E-19E1-B79E-B41CCE6DFA6E}"/>
          </ac:spMkLst>
        </pc:spChg>
        <pc:spChg chg="del">
          <ac:chgData name="Archana" userId="ccfed7c3-0cfd-461d-a96e-43296bd5e0ce" providerId="ADAL" clId="{19498382-FF80-4718-BB2E-E5BBFB1C73B7}" dt="2024-09-09T21:18:19.941" v="2265" actId="478"/>
          <ac:spMkLst>
            <pc:docMk/>
            <pc:sldMk cId="2095262325" sldId="418"/>
            <ac:spMk id="14" creationId="{DBDA9F9B-BE13-9A94-1478-3B527EDAEC45}"/>
          </ac:spMkLst>
        </pc:spChg>
        <pc:spChg chg="del">
          <ac:chgData name="Archana" userId="ccfed7c3-0cfd-461d-a96e-43296bd5e0ce" providerId="ADAL" clId="{19498382-FF80-4718-BB2E-E5BBFB1C73B7}" dt="2024-09-09T21:18:26.258" v="2267" actId="478"/>
          <ac:spMkLst>
            <pc:docMk/>
            <pc:sldMk cId="2095262325" sldId="418"/>
            <ac:spMk id="15" creationId="{5DBD9E9D-80BB-D394-29A9-AB80AA63D1F7}"/>
          </ac:spMkLst>
        </pc:spChg>
        <pc:spChg chg="del">
          <ac:chgData name="Archana" userId="ccfed7c3-0cfd-461d-a96e-43296bd5e0ce" providerId="ADAL" clId="{19498382-FF80-4718-BB2E-E5BBFB1C73B7}" dt="2024-09-09T21:18:23.285" v="2266" actId="478"/>
          <ac:spMkLst>
            <pc:docMk/>
            <pc:sldMk cId="2095262325" sldId="418"/>
            <ac:spMk id="16" creationId="{B3995FDC-6FAD-8D9A-A0DD-48DA76D5064A}"/>
          </ac:spMkLst>
        </pc:spChg>
        <pc:spChg chg="del">
          <ac:chgData name="Archana" userId="ccfed7c3-0cfd-461d-a96e-43296bd5e0ce" providerId="ADAL" clId="{19498382-FF80-4718-BB2E-E5BBFB1C73B7}" dt="2024-09-09T21:19:04.889" v="2272" actId="478"/>
          <ac:spMkLst>
            <pc:docMk/>
            <pc:sldMk cId="2095262325" sldId="418"/>
            <ac:spMk id="17" creationId="{4B1B18F0-664E-9D8D-DBB2-AE7EE820791D}"/>
          </ac:spMkLst>
        </pc:spChg>
      </pc:sldChg>
      <pc:sldChg chg="del">
        <pc:chgData name="Archana" userId="ccfed7c3-0cfd-461d-a96e-43296bd5e0ce" providerId="ADAL" clId="{19498382-FF80-4718-BB2E-E5BBFB1C73B7}" dt="2024-09-10T12:43:43.393" v="3198" actId="47"/>
        <pc:sldMkLst>
          <pc:docMk/>
          <pc:sldMk cId="1287945101" sldId="419"/>
        </pc:sldMkLst>
      </pc:sldChg>
      <pc:sldChg chg="modSp mod">
        <pc:chgData name="Archana" userId="ccfed7c3-0cfd-461d-a96e-43296bd5e0ce" providerId="ADAL" clId="{19498382-FF80-4718-BB2E-E5BBFB1C73B7}" dt="2024-09-09T20:36:07.993" v="1311" actId="255"/>
        <pc:sldMkLst>
          <pc:docMk/>
          <pc:sldMk cId="4063978807" sldId="420"/>
        </pc:sldMkLst>
        <pc:spChg chg="mod">
          <ac:chgData name="Archana" userId="ccfed7c3-0cfd-461d-a96e-43296bd5e0ce" providerId="ADAL" clId="{19498382-FF80-4718-BB2E-E5BBFB1C73B7}" dt="2024-09-09T20:36:07.993" v="1311" actId="255"/>
          <ac:spMkLst>
            <pc:docMk/>
            <pc:sldMk cId="4063978807" sldId="420"/>
            <ac:spMk id="3" creationId="{B22558E3-34E0-D777-CB13-BFE2B219DDB5}"/>
          </ac:spMkLst>
        </pc:spChg>
        <pc:spChg chg="mod">
          <ac:chgData name="Archana" userId="ccfed7c3-0cfd-461d-a96e-43296bd5e0ce" providerId="ADAL" clId="{19498382-FF80-4718-BB2E-E5BBFB1C73B7}" dt="2024-09-04T19:41:54.900" v="1" actId="20577"/>
          <ac:spMkLst>
            <pc:docMk/>
            <pc:sldMk cId="4063978807" sldId="420"/>
            <ac:spMk id="5" creationId="{51C8247C-23CF-0B40-8099-779C8CB8E6F1}"/>
          </ac:spMkLst>
        </pc:spChg>
        <pc:spChg chg="mod">
          <ac:chgData name="Archana" userId="ccfed7c3-0cfd-461d-a96e-43296bd5e0ce" providerId="ADAL" clId="{19498382-FF80-4718-BB2E-E5BBFB1C73B7}" dt="2024-09-09T20:35:54.012" v="1310" actId="255"/>
          <ac:spMkLst>
            <pc:docMk/>
            <pc:sldMk cId="4063978807" sldId="420"/>
            <ac:spMk id="7" creationId="{259C18CD-45CE-D7A3-B3D2-512273AACB13}"/>
          </ac:spMkLst>
        </pc:spChg>
      </pc:sldChg>
      <pc:sldChg chg="addSp delSp modSp mod delAnim modAnim">
        <pc:chgData name="Archana" userId="ccfed7c3-0cfd-461d-a96e-43296bd5e0ce" providerId="ADAL" clId="{19498382-FF80-4718-BB2E-E5BBFB1C73B7}" dt="2024-09-09T21:51:37.689" v="3196" actId="20577"/>
        <pc:sldMkLst>
          <pc:docMk/>
          <pc:sldMk cId="3514811999" sldId="421"/>
        </pc:sldMkLst>
        <pc:spChg chg="add mod">
          <ac:chgData name="Archana" userId="ccfed7c3-0cfd-461d-a96e-43296bd5e0ce" providerId="ADAL" clId="{19498382-FF80-4718-BB2E-E5BBFB1C73B7}" dt="2024-09-09T21:45:29.471" v="3187" actId="1076"/>
          <ac:spMkLst>
            <pc:docMk/>
            <pc:sldMk cId="3514811999" sldId="421"/>
            <ac:spMk id="2" creationId="{E5BFAC4F-7A2A-877B-4636-527FB44F911F}"/>
          </ac:spMkLst>
        </pc:spChg>
        <pc:spChg chg="add mod">
          <ac:chgData name="Archana" userId="ccfed7c3-0cfd-461d-a96e-43296bd5e0ce" providerId="ADAL" clId="{19498382-FF80-4718-BB2E-E5BBFB1C73B7}" dt="2024-09-09T21:33:32.491" v="2673" actId="20577"/>
          <ac:spMkLst>
            <pc:docMk/>
            <pc:sldMk cId="3514811999" sldId="421"/>
            <ac:spMk id="5" creationId="{DE9BEA6C-94C3-4F43-D3A4-12DA0529CBC3}"/>
          </ac:spMkLst>
        </pc:spChg>
        <pc:spChg chg="del">
          <ac:chgData name="Archana" userId="ccfed7c3-0cfd-461d-a96e-43296bd5e0ce" providerId="ADAL" clId="{19498382-FF80-4718-BB2E-E5BBFB1C73B7}" dt="2024-09-09T21:27:13.250" v="2393" actId="478"/>
          <ac:spMkLst>
            <pc:docMk/>
            <pc:sldMk cId="3514811999" sldId="421"/>
            <ac:spMk id="6" creationId="{60C18283-9EAF-18D9-FEDD-2E9AECF9BC1A}"/>
          </ac:spMkLst>
        </pc:spChg>
        <pc:spChg chg="del">
          <ac:chgData name="Archana" userId="ccfed7c3-0cfd-461d-a96e-43296bd5e0ce" providerId="ADAL" clId="{19498382-FF80-4718-BB2E-E5BBFB1C73B7}" dt="2024-09-09T21:32:55.041" v="2638" actId="478"/>
          <ac:spMkLst>
            <pc:docMk/>
            <pc:sldMk cId="3514811999" sldId="421"/>
            <ac:spMk id="9" creationId="{A2E829C9-6D43-7469-248A-D721A1251396}"/>
          </ac:spMkLst>
        </pc:spChg>
        <pc:spChg chg="mod">
          <ac:chgData name="Archana" userId="ccfed7c3-0cfd-461d-a96e-43296bd5e0ce" providerId="ADAL" clId="{19498382-FF80-4718-BB2E-E5BBFB1C73B7}" dt="2024-09-09T21:34:17.116" v="2714" actId="20577"/>
          <ac:spMkLst>
            <pc:docMk/>
            <pc:sldMk cId="3514811999" sldId="421"/>
            <ac:spMk id="15" creationId="{A2D8D8B5-7BFB-FD0E-14ED-9C57B8BECD5D}"/>
          </ac:spMkLst>
        </pc:spChg>
        <pc:spChg chg="mod">
          <ac:chgData name="Archana" userId="ccfed7c3-0cfd-461d-a96e-43296bd5e0ce" providerId="ADAL" clId="{19498382-FF80-4718-BB2E-E5BBFB1C73B7}" dt="2024-09-09T21:35:09.270" v="2718" actId="1076"/>
          <ac:spMkLst>
            <pc:docMk/>
            <pc:sldMk cId="3514811999" sldId="421"/>
            <ac:spMk id="18" creationId="{2073768D-5DA7-4190-15E3-420F9CBBA889}"/>
          </ac:spMkLst>
        </pc:spChg>
        <pc:spChg chg="mod">
          <ac:chgData name="Archana" userId="ccfed7c3-0cfd-461d-a96e-43296bd5e0ce" providerId="ADAL" clId="{19498382-FF80-4718-BB2E-E5BBFB1C73B7}" dt="2024-09-09T21:35:14.550" v="2719" actId="1076"/>
          <ac:spMkLst>
            <pc:docMk/>
            <pc:sldMk cId="3514811999" sldId="421"/>
            <ac:spMk id="19" creationId="{F0B8D768-43EB-21EF-E4D3-1AE15B9C1B86}"/>
          </ac:spMkLst>
        </pc:spChg>
        <pc:spChg chg="add del">
          <ac:chgData name="Archana" userId="ccfed7c3-0cfd-461d-a96e-43296bd5e0ce" providerId="ADAL" clId="{19498382-FF80-4718-BB2E-E5BBFB1C73B7}" dt="2024-09-09T21:33:00.140" v="2639" actId="478"/>
          <ac:spMkLst>
            <pc:docMk/>
            <pc:sldMk cId="3514811999" sldId="421"/>
            <ac:spMk id="22" creationId="{A418A26D-3F75-6BF4-6B5F-9800C6240527}"/>
          </ac:spMkLst>
        </pc:spChg>
        <pc:spChg chg="add del">
          <ac:chgData name="Archana" userId="ccfed7c3-0cfd-461d-a96e-43296bd5e0ce" providerId="ADAL" clId="{19498382-FF80-4718-BB2E-E5BBFB1C73B7}" dt="2024-09-09T21:33:03.291" v="2640" actId="478"/>
          <ac:spMkLst>
            <pc:docMk/>
            <pc:sldMk cId="3514811999" sldId="421"/>
            <ac:spMk id="23" creationId="{32AAA906-9545-477C-25D1-A7FC279982D7}"/>
          </ac:spMkLst>
        </pc:spChg>
        <pc:spChg chg="mod">
          <ac:chgData name="Archana" userId="ccfed7c3-0cfd-461d-a96e-43296bd5e0ce" providerId="ADAL" clId="{19498382-FF80-4718-BB2E-E5BBFB1C73B7}" dt="2024-09-09T21:35:23.567" v="2721" actId="14100"/>
          <ac:spMkLst>
            <pc:docMk/>
            <pc:sldMk cId="3514811999" sldId="421"/>
            <ac:spMk id="25" creationId="{EA918008-DBEB-5E98-4781-9A6C7EBF3587}"/>
          </ac:spMkLst>
        </pc:spChg>
        <pc:spChg chg="del">
          <ac:chgData name="Archana" userId="ccfed7c3-0cfd-461d-a96e-43296bd5e0ce" providerId="ADAL" clId="{19498382-FF80-4718-BB2E-E5BBFB1C73B7}" dt="2024-09-09T21:32:52.730" v="2637" actId="478"/>
          <ac:spMkLst>
            <pc:docMk/>
            <pc:sldMk cId="3514811999" sldId="421"/>
            <ac:spMk id="26" creationId="{4D4F7EC6-DD4D-F3F3-CA3D-744C4730046D}"/>
          </ac:spMkLst>
        </pc:spChg>
        <pc:spChg chg="add del">
          <ac:chgData name="Archana" userId="ccfed7c3-0cfd-461d-a96e-43296bd5e0ce" providerId="ADAL" clId="{19498382-FF80-4718-BB2E-E5BBFB1C73B7}" dt="2024-09-09T21:33:09.193" v="2642" actId="478"/>
          <ac:spMkLst>
            <pc:docMk/>
            <pc:sldMk cId="3514811999" sldId="421"/>
            <ac:spMk id="27" creationId="{451911A5-95B5-D30B-63CC-8739237D2A25}"/>
          </ac:spMkLst>
        </pc:spChg>
        <pc:spChg chg="mod">
          <ac:chgData name="Archana" userId="ccfed7c3-0cfd-461d-a96e-43296bd5e0ce" providerId="ADAL" clId="{19498382-FF80-4718-BB2E-E5BBFB1C73B7}" dt="2024-09-09T21:35:09.270" v="2718" actId="1076"/>
          <ac:spMkLst>
            <pc:docMk/>
            <pc:sldMk cId="3514811999" sldId="421"/>
            <ac:spMk id="28" creationId="{2F0E4AE1-8E63-BD4F-7FD1-02DDA4E631A5}"/>
          </ac:spMkLst>
        </pc:spChg>
        <pc:spChg chg="add del">
          <ac:chgData name="Archana" userId="ccfed7c3-0cfd-461d-a96e-43296bd5e0ce" providerId="ADAL" clId="{19498382-FF80-4718-BB2E-E5BBFB1C73B7}" dt="2024-09-09T21:32:50.122" v="2636" actId="478"/>
          <ac:spMkLst>
            <pc:docMk/>
            <pc:sldMk cId="3514811999" sldId="421"/>
            <ac:spMk id="29" creationId="{EE58FFE2-D601-9662-3FE3-DDAAB19D3A05}"/>
          </ac:spMkLst>
        </pc:spChg>
        <pc:spChg chg="add del">
          <ac:chgData name="Archana" userId="ccfed7c3-0cfd-461d-a96e-43296bd5e0ce" providerId="ADAL" clId="{19498382-FF80-4718-BB2E-E5BBFB1C73B7}" dt="2024-09-09T21:33:06.309" v="2641" actId="478"/>
          <ac:spMkLst>
            <pc:docMk/>
            <pc:sldMk cId="3514811999" sldId="421"/>
            <ac:spMk id="30" creationId="{A2CCB54A-CB7B-9DC6-8161-CA46E7F8B370}"/>
          </ac:spMkLst>
        </pc:spChg>
        <pc:spChg chg="mod">
          <ac:chgData name="Archana" userId="ccfed7c3-0cfd-461d-a96e-43296bd5e0ce" providerId="ADAL" clId="{19498382-FF80-4718-BB2E-E5BBFB1C73B7}" dt="2024-09-09T21:51:37.689" v="3196" actId="20577"/>
          <ac:spMkLst>
            <pc:docMk/>
            <pc:sldMk cId="3514811999" sldId="421"/>
            <ac:spMk id="31" creationId="{10D786AD-6285-0E23-1D03-48F95A3E7779}"/>
          </ac:spMkLst>
        </pc:spChg>
        <pc:spChg chg="mod">
          <ac:chgData name="Archana" userId="ccfed7c3-0cfd-461d-a96e-43296bd5e0ce" providerId="ADAL" clId="{19498382-FF80-4718-BB2E-E5BBFB1C73B7}" dt="2024-09-09T21:40:52.848" v="2972" actId="1076"/>
          <ac:spMkLst>
            <pc:docMk/>
            <pc:sldMk cId="3514811999" sldId="421"/>
            <ac:spMk id="32" creationId="{34931CE0-A35E-092B-99B2-6826E8F33776}"/>
          </ac:spMkLst>
        </pc:spChg>
        <pc:spChg chg="del">
          <ac:chgData name="Archana" userId="ccfed7c3-0cfd-461d-a96e-43296bd5e0ce" providerId="ADAL" clId="{19498382-FF80-4718-BB2E-E5BBFB1C73B7}" dt="2024-09-09T21:33:55.480" v="2674" actId="478"/>
          <ac:spMkLst>
            <pc:docMk/>
            <pc:sldMk cId="3514811999" sldId="421"/>
            <ac:spMk id="33" creationId="{A7F71E2D-7C99-6AE4-9D9D-40675A311C95}"/>
          </ac:spMkLst>
        </pc:spChg>
        <pc:spChg chg="mod">
          <ac:chgData name="Archana" userId="ccfed7c3-0cfd-461d-a96e-43296bd5e0ce" providerId="ADAL" clId="{19498382-FF80-4718-BB2E-E5BBFB1C73B7}" dt="2024-09-09T21:44:19.054" v="3171" actId="14100"/>
          <ac:spMkLst>
            <pc:docMk/>
            <pc:sldMk cId="3514811999" sldId="421"/>
            <ac:spMk id="34" creationId="{F28470D7-FCDB-0228-C21C-1E143A3E2F6D}"/>
          </ac:spMkLst>
        </pc:spChg>
      </pc:sldChg>
      <pc:sldChg chg="addSp delSp modSp add del mod modAnim">
        <pc:chgData name="Archana" userId="ccfed7c3-0cfd-461d-a96e-43296bd5e0ce" providerId="ADAL" clId="{19498382-FF80-4718-BB2E-E5BBFB1C73B7}" dt="2024-09-10T15:23:40.625" v="4335" actId="47"/>
        <pc:sldMkLst>
          <pc:docMk/>
          <pc:sldMk cId="3277061610" sldId="422"/>
        </pc:sldMkLst>
        <pc:spChg chg="mod">
          <ac:chgData name="Archana" userId="ccfed7c3-0cfd-461d-a96e-43296bd5e0ce" providerId="ADAL" clId="{19498382-FF80-4718-BB2E-E5BBFB1C73B7}" dt="2024-09-10T13:35:07.738" v="4022" actId="1076"/>
          <ac:spMkLst>
            <pc:docMk/>
            <pc:sldMk cId="3277061610" sldId="422"/>
            <ac:spMk id="2" creationId="{27F48B25-8390-01E3-CA35-8B312BDC3A8F}"/>
          </ac:spMkLst>
        </pc:spChg>
        <pc:spChg chg="mod">
          <ac:chgData name="Archana" userId="ccfed7c3-0cfd-461d-a96e-43296bd5e0ce" providerId="ADAL" clId="{19498382-FF80-4718-BB2E-E5BBFB1C73B7}" dt="2024-09-10T13:46:28.820" v="4109" actId="12"/>
          <ac:spMkLst>
            <pc:docMk/>
            <pc:sldMk cId="3277061610" sldId="422"/>
            <ac:spMk id="3" creationId="{C4E7BBC6-0377-D112-BD8F-3C2FFEC36D2C}"/>
          </ac:spMkLst>
        </pc:spChg>
        <pc:spChg chg="mod">
          <ac:chgData name="Archana" userId="ccfed7c3-0cfd-461d-a96e-43296bd5e0ce" providerId="ADAL" clId="{19498382-FF80-4718-BB2E-E5BBFB1C73B7}" dt="2024-09-10T13:41:55.078" v="4101" actId="1076"/>
          <ac:spMkLst>
            <pc:docMk/>
            <pc:sldMk cId="3277061610" sldId="422"/>
            <ac:spMk id="4" creationId="{E0C7F2DA-D6BE-3859-BA9A-4A4EA788913B}"/>
          </ac:spMkLst>
        </pc:spChg>
        <pc:spChg chg="add mod">
          <ac:chgData name="Archana" userId="ccfed7c3-0cfd-461d-a96e-43296bd5e0ce" providerId="ADAL" clId="{19498382-FF80-4718-BB2E-E5BBFB1C73B7}" dt="2024-09-10T13:31:47.613" v="4003" actId="1076"/>
          <ac:spMkLst>
            <pc:docMk/>
            <pc:sldMk cId="3277061610" sldId="422"/>
            <ac:spMk id="7" creationId="{6DD73816-5046-8F7E-026F-4FEF2B5DD44A}"/>
          </ac:spMkLst>
        </pc:spChg>
        <pc:spChg chg="add mod">
          <ac:chgData name="Archana" userId="ccfed7c3-0cfd-461d-a96e-43296bd5e0ce" providerId="ADAL" clId="{19498382-FF80-4718-BB2E-E5BBFB1C73B7}" dt="2024-09-10T13:33:28.751" v="4015" actId="1076"/>
          <ac:spMkLst>
            <pc:docMk/>
            <pc:sldMk cId="3277061610" sldId="422"/>
            <ac:spMk id="8" creationId="{7B1A2AAF-24ED-778E-353A-FB7A329AC74D}"/>
          </ac:spMkLst>
        </pc:spChg>
        <pc:spChg chg="add mod">
          <ac:chgData name="Archana" userId="ccfed7c3-0cfd-461d-a96e-43296bd5e0ce" providerId="ADAL" clId="{19498382-FF80-4718-BB2E-E5BBFB1C73B7}" dt="2024-09-10T13:47:43.577" v="4124" actId="1076"/>
          <ac:spMkLst>
            <pc:docMk/>
            <pc:sldMk cId="3277061610" sldId="422"/>
            <ac:spMk id="11" creationId="{B1B872FE-EC56-6A16-A44D-0BE5021CFEA0}"/>
          </ac:spMkLst>
        </pc:spChg>
        <pc:spChg chg="add mod">
          <ac:chgData name="Archana" userId="ccfed7c3-0cfd-461d-a96e-43296bd5e0ce" providerId="ADAL" clId="{19498382-FF80-4718-BB2E-E5BBFB1C73B7}" dt="2024-09-10T14:05:14.626" v="4186" actId="1076"/>
          <ac:spMkLst>
            <pc:docMk/>
            <pc:sldMk cId="3277061610" sldId="422"/>
            <ac:spMk id="12" creationId="{B197E453-D413-FBF9-1075-CF2B2BB961BE}"/>
          </ac:spMkLst>
        </pc:spChg>
        <pc:graphicFrameChg chg="add del mod modGraphic">
          <ac:chgData name="Archana" userId="ccfed7c3-0cfd-461d-a96e-43296bd5e0ce" providerId="ADAL" clId="{19498382-FF80-4718-BB2E-E5BBFB1C73B7}" dt="2024-09-10T13:40:58.965" v="4084" actId="478"/>
          <ac:graphicFrameMkLst>
            <pc:docMk/>
            <pc:sldMk cId="3277061610" sldId="422"/>
            <ac:graphicFrameMk id="5" creationId="{863AC0F2-A7B7-5EDE-CFB4-1FBB0BCBDB9F}"/>
          </ac:graphicFrameMkLst>
        </pc:graphicFrameChg>
        <pc:picChg chg="del">
          <ac:chgData name="Archana" userId="ccfed7c3-0cfd-461d-a96e-43296bd5e0ce" providerId="ADAL" clId="{19498382-FF80-4718-BB2E-E5BBFB1C73B7}" dt="2024-09-10T12:45:01.816" v="3234" actId="478"/>
          <ac:picMkLst>
            <pc:docMk/>
            <pc:sldMk cId="3277061610" sldId="422"/>
            <ac:picMk id="6" creationId="{3362B0CF-D2C1-57BE-7DD1-2BB7494FECE3}"/>
          </ac:picMkLst>
        </pc:picChg>
        <pc:picChg chg="add mod">
          <ac:chgData name="Archana" userId="ccfed7c3-0cfd-461d-a96e-43296bd5e0ce" providerId="ADAL" clId="{19498382-FF80-4718-BB2E-E5BBFB1C73B7}" dt="2024-09-10T13:41:50.240" v="4100" actId="1076"/>
          <ac:picMkLst>
            <pc:docMk/>
            <pc:sldMk cId="3277061610" sldId="422"/>
            <ac:picMk id="10" creationId="{AC1E37C7-396F-F0C9-A9CD-FC3382C43B23}"/>
          </ac:picMkLst>
        </pc:picChg>
      </pc:sldChg>
      <pc:sldChg chg="addSp delSp modSp add mod delAnim modAnim">
        <pc:chgData name="Archana" userId="ccfed7c3-0cfd-461d-a96e-43296bd5e0ce" providerId="ADAL" clId="{19498382-FF80-4718-BB2E-E5BBFB1C73B7}" dt="2024-09-10T14:08:57.735" v="4205" actId="1076"/>
        <pc:sldMkLst>
          <pc:docMk/>
          <pc:sldMk cId="2560787744" sldId="423"/>
        </pc:sldMkLst>
        <pc:spChg chg="mod">
          <ac:chgData name="Archana" userId="ccfed7c3-0cfd-461d-a96e-43296bd5e0ce" providerId="ADAL" clId="{19498382-FF80-4718-BB2E-E5BBFB1C73B7}" dt="2024-09-10T14:08:45.143" v="4201" actId="1076"/>
          <ac:spMkLst>
            <pc:docMk/>
            <pc:sldMk cId="2560787744" sldId="423"/>
            <ac:spMk id="4" creationId="{E0C7F2DA-D6BE-3859-BA9A-4A4EA788913B}"/>
          </ac:spMkLst>
        </pc:spChg>
        <pc:spChg chg="add mod">
          <ac:chgData name="Archana" userId="ccfed7c3-0cfd-461d-a96e-43296bd5e0ce" providerId="ADAL" clId="{19498382-FF80-4718-BB2E-E5BBFB1C73B7}" dt="2024-09-10T14:08:51.263" v="4203" actId="1076"/>
          <ac:spMkLst>
            <pc:docMk/>
            <pc:sldMk cId="2560787744" sldId="423"/>
            <ac:spMk id="5" creationId="{5F76AB21-C17F-0449-C717-CCCFD81406DA}"/>
          </ac:spMkLst>
        </pc:spChg>
        <pc:spChg chg="add mod">
          <ac:chgData name="Archana" userId="ccfed7c3-0cfd-461d-a96e-43296bd5e0ce" providerId="ADAL" clId="{19498382-FF80-4718-BB2E-E5BBFB1C73B7}" dt="2024-09-10T14:08:57.735" v="4205" actId="1076"/>
          <ac:spMkLst>
            <pc:docMk/>
            <pc:sldMk cId="2560787744" sldId="423"/>
            <ac:spMk id="6" creationId="{4BF0B317-D0A1-4857-2398-847EC2B6DCB3}"/>
          </ac:spMkLst>
        </pc:spChg>
        <pc:spChg chg="add del mod">
          <ac:chgData name="Archana" userId="ccfed7c3-0cfd-461d-a96e-43296bd5e0ce" providerId="ADAL" clId="{19498382-FF80-4718-BB2E-E5BBFB1C73B7}" dt="2024-09-10T14:08:32.078" v="4199" actId="478"/>
          <ac:spMkLst>
            <pc:docMk/>
            <pc:sldMk cId="2560787744" sldId="423"/>
            <ac:spMk id="9" creationId="{86C69E5E-B870-BC76-0E4C-B97E02C38C58}"/>
          </ac:spMkLst>
        </pc:spChg>
        <pc:picChg chg="mod">
          <ac:chgData name="Archana" userId="ccfed7c3-0cfd-461d-a96e-43296bd5e0ce" providerId="ADAL" clId="{19498382-FF80-4718-BB2E-E5BBFB1C73B7}" dt="2024-09-10T14:08:41.297" v="4200" actId="1076"/>
          <ac:picMkLst>
            <pc:docMk/>
            <pc:sldMk cId="2560787744" sldId="423"/>
            <ac:picMk id="10" creationId="{AC1E37C7-396F-F0C9-A9CD-FC3382C43B23}"/>
          </ac:picMkLst>
        </pc:picChg>
      </pc:sldChg>
      <pc:sldChg chg="addSp delSp modSp add mod modAnim">
        <pc:chgData name="Archana" userId="ccfed7c3-0cfd-461d-a96e-43296bd5e0ce" providerId="ADAL" clId="{19498382-FF80-4718-BB2E-E5BBFB1C73B7}" dt="2024-09-10T17:32:09.807" v="4468" actId="20577"/>
        <pc:sldMkLst>
          <pc:docMk/>
          <pc:sldMk cId="1396021735" sldId="424"/>
        </pc:sldMkLst>
        <pc:spChg chg="mod">
          <ac:chgData name="Archana" userId="ccfed7c3-0cfd-461d-a96e-43296bd5e0ce" providerId="ADAL" clId="{19498382-FF80-4718-BB2E-E5BBFB1C73B7}" dt="2024-09-10T17:27:29.621" v="4344"/>
          <ac:spMkLst>
            <pc:docMk/>
            <pc:sldMk cId="1396021735" sldId="424"/>
            <ac:spMk id="2" creationId="{27F48B25-8390-01E3-CA35-8B312BDC3A8F}"/>
          </ac:spMkLst>
        </pc:spChg>
        <pc:spChg chg="mod">
          <ac:chgData name="Archana" userId="ccfed7c3-0cfd-461d-a96e-43296bd5e0ce" providerId="ADAL" clId="{19498382-FF80-4718-BB2E-E5BBFB1C73B7}" dt="2024-09-10T17:30:40.664" v="4429" actId="1076"/>
          <ac:spMkLst>
            <pc:docMk/>
            <pc:sldMk cId="1396021735" sldId="424"/>
            <ac:spMk id="3" creationId="{C4E7BBC6-0377-D112-BD8F-3C2FFEC36D2C}"/>
          </ac:spMkLst>
        </pc:spChg>
        <pc:spChg chg="add mod">
          <ac:chgData name="Archana" userId="ccfed7c3-0cfd-461d-a96e-43296bd5e0ce" providerId="ADAL" clId="{19498382-FF80-4718-BB2E-E5BBFB1C73B7}" dt="2024-09-10T17:30:44.685" v="4430" actId="1076"/>
          <ac:spMkLst>
            <pc:docMk/>
            <pc:sldMk cId="1396021735" sldId="424"/>
            <ac:spMk id="4" creationId="{7C3023D0-DFB9-6682-3E3D-2979EADDBE63}"/>
          </ac:spMkLst>
        </pc:spChg>
        <pc:spChg chg="del">
          <ac:chgData name="Archana" userId="ccfed7c3-0cfd-461d-a96e-43296bd5e0ce" providerId="ADAL" clId="{19498382-FF80-4718-BB2E-E5BBFB1C73B7}" dt="2024-09-10T15:23:03.620" v="4332" actId="478"/>
          <ac:spMkLst>
            <pc:docMk/>
            <pc:sldMk cId="1396021735" sldId="424"/>
            <ac:spMk id="4" creationId="{E0C7F2DA-D6BE-3859-BA9A-4A4EA788913B}"/>
          </ac:spMkLst>
        </pc:spChg>
        <pc:spChg chg="del">
          <ac:chgData name="Archana" userId="ccfed7c3-0cfd-461d-a96e-43296bd5e0ce" providerId="ADAL" clId="{19498382-FF80-4718-BB2E-E5BBFB1C73B7}" dt="2024-09-10T15:23:07.073" v="4333" actId="478"/>
          <ac:spMkLst>
            <pc:docMk/>
            <pc:sldMk cId="1396021735" sldId="424"/>
            <ac:spMk id="5" creationId="{5F76AB21-C17F-0449-C717-CCCFD81406DA}"/>
          </ac:spMkLst>
        </pc:spChg>
        <pc:spChg chg="add mod">
          <ac:chgData name="Archana" userId="ccfed7c3-0cfd-461d-a96e-43296bd5e0ce" providerId="ADAL" clId="{19498382-FF80-4718-BB2E-E5BBFB1C73B7}" dt="2024-09-10T17:29:39.168" v="4415"/>
          <ac:spMkLst>
            <pc:docMk/>
            <pc:sldMk cId="1396021735" sldId="424"/>
            <ac:spMk id="5" creationId="{99C01EA2-99AC-611C-A477-5FF28C799F1C}"/>
          </ac:spMkLst>
        </pc:spChg>
        <pc:spChg chg="del">
          <ac:chgData name="Archana" userId="ccfed7c3-0cfd-461d-a96e-43296bd5e0ce" providerId="ADAL" clId="{19498382-FF80-4718-BB2E-E5BBFB1C73B7}" dt="2024-09-10T15:23:09.225" v="4334" actId="478"/>
          <ac:spMkLst>
            <pc:docMk/>
            <pc:sldMk cId="1396021735" sldId="424"/>
            <ac:spMk id="6" creationId="{4BF0B317-D0A1-4857-2398-847EC2B6DCB3}"/>
          </ac:spMkLst>
        </pc:spChg>
        <pc:spChg chg="add mod">
          <ac:chgData name="Archana" userId="ccfed7c3-0cfd-461d-a96e-43296bd5e0ce" providerId="ADAL" clId="{19498382-FF80-4718-BB2E-E5BBFB1C73B7}" dt="2024-09-10T17:30:37.402" v="4428" actId="1076"/>
          <ac:spMkLst>
            <pc:docMk/>
            <pc:sldMk cId="1396021735" sldId="424"/>
            <ac:spMk id="6" creationId="{6DAB41ED-5482-DFCC-709E-5219A33B1F3A}"/>
          </ac:spMkLst>
        </pc:spChg>
        <pc:spChg chg="add del mod">
          <ac:chgData name="Archana" userId="ccfed7c3-0cfd-461d-a96e-43296bd5e0ce" providerId="ADAL" clId="{19498382-FF80-4718-BB2E-E5BBFB1C73B7}" dt="2024-09-10T17:31:13.948" v="4460" actId="20577"/>
          <ac:spMkLst>
            <pc:docMk/>
            <pc:sldMk cId="1396021735" sldId="424"/>
            <ac:spMk id="7" creationId="{6DD73816-5046-8F7E-026F-4FEF2B5DD44A}"/>
          </ac:spMkLst>
        </pc:spChg>
        <pc:spChg chg="mod">
          <ac:chgData name="Archana" userId="ccfed7c3-0cfd-461d-a96e-43296bd5e0ce" providerId="ADAL" clId="{19498382-FF80-4718-BB2E-E5BBFB1C73B7}" dt="2024-09-10T17:32:09.807" v="4468" actId="20577"/>
          <ac:spMkLst>
            <pc:docMk/>
            <pc:sldMk cId="1396021735" sldId="424"/>
            <ac:spMk id="8" creationId="{7B1A2AAF-24ED-778E-353A-FB7A329AC74D}"/>
          </ac:spMkLst>
        </pc:spChg>
        <pc:spChg chg="add mod">
          <ac:chgData name="Archana" userId="ccfed7c3-0cfd-461d-a96e-43296bd5e0ce" providerId="ADAL" clId="{19498382-FF80-4718-BB2E-E5BBFB1C73B7}" dt="2024-09-10T17:30:16.383" v="4423"/>
          <ac:spMkLst>
            <pc:docMk/>
            <pc:sldMk cId="1396021735" sldId="424"/>
            <ac:spMk id="9" creationId="{8AC31B87-0182-3F72-BF60-F66432E21B82}"/>
          </ac:spMkLst>
        </pc:spChg>
        <pc:spChg chg="del">
          <ac:chgData name="Archana" userId="ccfed7c3-0cfd-461d-a96e-43296bd5e0ce" providerId="ADAL" clId="{19498382-FF80-4718-BB2E-E5BBFB1C73B7}" dt="2024-09-10T15:22:59.837" v="4331" actId="478"/>
          <ac:spMkLst>
            <pc:docMk/>
            <pc:sldMk cId="1396021735" sldId="424"/>
            <ac:spMk id="11" creationId="{B1B872FE-EC56-6A16-A44D-0BE5021CFEA0}"/>
          </ac:spMkLst>
        </pc:spChg>
        <pc:picChg chg="del">
          <ac:chgData name="Archana" userId="ccfed7c3-0cfd-461d-a96e-43296bd5e0ce" providerId="ADAL" clId="{19498382-FF80-4718-BB2E-E5BBFB1C73B7}" dt="2024-09-10T15:22:57.103" v="4330" actId="478"/>
          <ac:picMkLst>
            <pc:docMk/>
            <pc:sldMk cId="1396021735" sldId="424"/>
            <ac:picMk id="10" creationId="{AC1E37C7-396F-F0C9-A9CD-FC3382C43B23}"/>
          </ac:picMkLst>
        </pc:picChg>
      </pc:sldChg>
    </pc:docChg>
  </pc:docChgLst>
  <pc:docChgLst>
    <pc:chgData name="Archana" userId="ccfed7c3-0cfd-461d-a96e-43296bd5e0ce" providerId="ADAL" clId="{6D5762D8-CF42-4E39-ADB7-E4FE794B22A6}"/>
    <pc:docChg chg="custSel addSld delSld modSld">
      <pc:chgData name="Archana" userId="ccfed7c3-0cfd-461d-a96e-43296bd5e0ce" providerId="ADAL" clId="{6D5762D8-CF42-4E39-ADB7-E4FE794B22A6}" dt="2024-09-15T15:28:56.883" v="317" actId="47"/>
      <pc:docMkLst>
        <pc:docMk/>
      </pc:docMkLst>
      <pc:sldChg chg="del">
        <pc:chgData name="Archana" userId="ccfed7c3-0cfd-461d-a96e-43296bd5e0ce" providerId="ADAL" clId="{6D5762D8-CF42-4E39-ADB7-E4FE794B22A6}" dt="2024-09-10T22:15:08.823" v="315" actId="47"/>
        <pc:sldMkLst>
          <pc:docMk/>
          <pc:sldMk cId="737691965" sldId="399"/>
        </pc:sldMkLst>
      </pc:sldChg>
      <pc:sldChg chg="modSp mod">
        <pc:chgData name="Archana" userId="ccfed7c3-0cfd-461d-a96e-43296bd5e0ce" providerId="ADAL" clId="{6D5762D8-CF42-4E39-ADB7-E4FE794B22A6}" dt="2024-09-10T22:01:22.677" v="108" actId="20577"/>
        <pc:sldMkLst>
          <pc:docMk/>
          <pc:sldMk cId="2735792846" sldId="411"/>
        </pc:sldMkLst>
        <pc:spChg chg="mod">
          <ac:chgData name="Archana" userId="ccfed7c3-0cfd-461d-a96e-43296bd5e0ce" providerId="ADAL" clId="{6D5762D8-CF42-4E39-ADB7-E4FE794B22A6}" dt="2024-09-10T21:52:58.227" v="12" actId="20577"/>
          <ac:spMkLst>
            <pc:docMk/>
            <pc:sldMk cId="2735792846" sldId="411"/>
            <ac:spMk id="5" creationId="{51C8247C-23CF-0B40-8099-779C8CB8E6F1}"/>
          </ac:spMkLst>
        </pc:spChg>
        <pc:spChg chg="mod">
          <ac:chgData name="Archana" userId="ccfed7c3-0cfd-461d-a96e-43296bd5e0ce" providerId="ADAL" clId="{6D5762D8-CF42-4E39-ADB7-E4FE794B22A6}" dt="2024-09-10T21:57:23.499" v="37" actId="1076"/>
          <ac:spMkLst>
            <pc:docMk/>
            <pc:sldMk cId="2735792846" sldId="411"/>
            <ac:spMk id="6" creationId="{63855736-6F77-9F52-2D61-39BA03EC4EBB}"/>
          </ac:spMkLst>
        </pc:spChg>
        <pc:spChg chg="mod">
          <ac:chgData name="Archana" userId="ccfed7c3-0cfd-461d-a96e-43296bd5e0ce" providerId="ADAL" clId="{6D5762D8-CF42-4E39-ADB7-E4FE794B22A6}" dt="2024-09-10T21:57:38.201" v="39" actId="1076"/>
          <ac:spMkLst>
            <pc:docMk/>
            <pc:sldMk cId="2735792846" sldId="411"/>
            <ac:spMk id="7" creationId="{259C18CD-45CE-D7A3-B3D2-512273AACB13}"/>
          </ac:spMkLst>
        </pc:spChg>
        <pc:spChg chg="mod">
          <ac:chgData name="Archana" userId="ccfed7c3-0cfd-461d-a96e-43296bd5e0ce" providerId="ADAL" clId="{6D5762D8-CF42-4E39-ADB7-E4FE794B22A6}" dt="2024-09-10T22:01:22.677" v="108" actId="20577"/>
          <ac:spMkLst>
            <pc:docMk/>
            <pc:sldMk cId="2735792846" sldId="411"/>
            <ac:spMk id="9" creationId="{123A5112-A6AC-43A5-2112-473097B5D59C}"/>
          </ac:spMkLst>
        </pc:spChg>
      </pc:sldChg>
      <pc:sldChg chg="del">
        <pc:chgData name="Archana" userId="ccfed7c3-0cfd-461d-a96e-43296bd5e0ce" providerId="ADAL" clId="{6D5762D8-CF42-4E39-ADB7-E4FE794B22A6}" dt="2024-09-10T22:15:01.503" v="314" actId="47"/>
        <pc:sldMkLst>
          <pc:docMk/>
          <pc:sldMk cId="3514811999" sldId="421"/>
        </pc:sldMkLst>
      </pc:sldChg>
      <pc:sldChg chg="addSp delSp modSp mod">
        <pc:chgData name="Archana" userId="ccfed7c3-0cfd-461d-a96e-43296bd5e0ce" providerId="ADAL" clId="{6D5762D8-CF42-4E39-ADB7-E4FE794B22A6}" dt="2024-09-10T22:14:56.873" v="313" actId="1076"/>
        <pc:sldMkLst>
          <pc:docMk/>
          <pc:sldMk cId="62271628" sldId="425"/>
        </pc:sldMkLst>
        <pc:spChg chg="mod">
          <ac:chgData name="Archana" userId="ccfed7c3-0cfd-461d-a96e-43296bd5e0ce" providerId="ADAL" clId="{6D5762D8-CF42-4E39-ADB7-E4FE794B22A6}" dt="2024-09-10T22:14:53.355" v="312" actId="1076"/>
          <ac:spMkLst>
            <pc:docMk/>
            <pc:sldMk cId="62271628" sldId="425"/>
            <ac:spMk id="2" creationId="{12AD4F92-AE69-9B24-4227-6A4078C27ECD}"/>
          </ac:spMkLst>
        </pc:spChg>
        <pc:spChg chg="del">
          <ac:chgData name="Archana" userId="ccfed7c3-0cfd-461d-a96e-43296bd5e0ce" providerId="ADAL" clId="{6D5762D8-CF42-4E39-ADB7-E4FE794B22A6}" dt="2024-09-10T22:07:01.163" v="134" actId="478"/>
          <ac:spMkLst>
            <pc:docMk/>
            <pc:sldMk cId="62271628" sldId="425"/>
            <ac:spMk id="3" creationId="{AD4C3AEF-427B-4A19-57A5-D335B77CABFF}"/>
          </ac:spMkLst>
        </pc:spChg>
        <pc:spChg chg="mod">
          <ac:chgData name="Archana" userId="ccfed7c3-0cfd-461d-a96e-43296bd5e0ce" providerId="ADAL" clId="{6D5762D8-CF42-4E39-ADB7-E4FE794B22A6}" dt="2024-09-10T22:11:15.053" v="188" actId="20577"/>
          <ac:spMkLst>
            <pc:docMk/>
            <pc:sldMk cId="62271628" sldId="425"/>
            <ac:spMk id="4" creationId="{86975263-0174-2161-EEF8-22A4366D0816}"/>
          </ac:spMkLst>
        </pc:spChg>
        <pc:spChg chg="mod">
          <ac:chgData name="Archana" userId="ccfed7c3-0cfd-461d-a96e-43296bd5e0ce" providerId="ADAL" clId="{6D5762D8-CF42-4E39-ADB7-E4FE794B22A6}" dt="2024-09-10T22:03:45.278" v="109"/>
          <ac:spMkLst>
            <pc:docMk/>
            <pc:sldMk cId="62271628" sldId="425"/>
            <ac:spMk id="5" creationId="{51C8247C-23CF-0B40-8099-779C8CB8E6F1}"/>
          </ac:spMkLst>
        </pc:spChg>
        <pc:spChg chg="mod">
          <ac:chgData name="Archana" userId="ccfed7c3-0cfd-461d-a96e-43296bd5e0ce" providerId="ADAL" clId="{6D5762D8-CF42-4E39-ADB7-E4FE794B22A6}" dt="2024-09-10T22:14:56.873" v="313" actId="1076"/>
          <ac:spMkLst>
            <pc:docMk/>
            <pc:sldMk cId="62271628" sldId="425"/>
            <ac:spMk id="6" creationId="{63855736-6F77-9F52-2D61-39BA03EC4EBB}"/>
          </ac:spMkLst>
        </pc:spChg>
        <pc:spChg chg="mod">
          <ac:chgData name="Archana" userId="ccfed7c3-0cfd-461d-a96e-43296bd5e0ce" providerId="ADAL" clId="{6D5762D8-CF42-4E39-ADB7-E4FE794B22A6}" dt="2024-09-10T22:14:49.657" v="311" actId="1076"/>
          <ac:spMkLst>
            <pc:docMk/>
            <pc:sldMk cId="62271628" sldId="425"/>
            <ac:spMk id="7" creationId="{259C18CD-45CE-D7A3-B3D2-512273AACB13}"/>
          </ac:spMkLst>
        </pc:spChg>
        <pc:spChg chg="mod">
          <ac:chgData name="Archana" userId="ccfed7c3-0cfd-461d-a96e-43296bd5e0ce" providerId="ADAL" clId="{6D5762D8-CF42-4E39-ADB7-E4FE794B22A6}" dt="2024-09-10T22:13:59.714" v="300" actId="1076"/>
          <ac:spMkLst>
            <pc:docMk/>
            <pc:sldMk cId="62271628" sldId="425"/>
            <ac:spMk id="8" creationId="{78869449-2637-4F49-78F8-CBCC55E42393}"/>
          </ac:spMkLst>
        </pc:spChg>
        <pc:spChg chg="del">
          <ac:chgData name="Archana" userId="ccfed7c3-0cfd-461d-a96e-43296bd5e0ce" providerId="ADAL" clId="{6D5762D8-CF42-4E39-ADB7-E4FE794B22A6}" dt="2024-09-10T22:06:57.261" v="133" actId="478"/>
          <ac:spMkLst>
            <pc:docMk/>
            <pc:sldMk cId="62271628" sldId="425"/>
            <ac:spMk id="9" creationId="{123A5112-A6AC-43A5-2112-473097B5D59C}"/>
          </ac:spMkLst>
        </pc:spChg>
        <pc:spChg chg="mod">
          <ac:chgData name="Archana" userId="ccfed7c3-0cfd-461d-a96e-43296bd5e0ce" providerId="ADAL" clId="{6D5762D8-CF42-4E39-ADB7-E4FE794B22A6}" dt="2024-09-10T22:14:09.049" v="302" actId="1076"/>
          <ac:spMkLst>
            <pc:docMk/>
            <pc:sldMk cId="62271628" sldId="425"/>
            <ac:spMk id="10" creationId="{BF86088E-9A11-6758-1F4D-081071909744}"/>
          </ac:spMkLst>
        </pc:spChg>
        <pc:spChg chg="mod">
          <ac:chgData name="Archana" userId="ccfed7c3-0cfd-461d-a96e-43296bd5e0ce" providerId="ADAL" clId="{6D5762D8-CF42-4E39-ADB7-E4FE794B22A6}" dt="2024-09-10T22:14:04.419" v="301" actId="1076"/>
          <ac:spMkLst>
            <pc:docMk/>
            <pc:sldMk cId="62271628" sldId="425"/>
            <ac:spMk id="11" creationId="{34DF3DC8-D003-3797-11E8-1F4568C266E9}"/>
          </ac:spMkLst>
        </pc:spChg>
        <pc:spChg chg="del">
          <ac:chgData name="Archana" userId="ccfed7c3-0cfd-461d-a96e-43296bd5e0ce" providerId="ADAL" clId="{6D5762D8-CF42-4E39-ADB7-E4FE794B22A6}" dt="2024-09-10T22:13:43.895" v="294" actId="478"/>
          <ac:spMkLst>
            <pc:docMk/>
            <pc:sldMk cId="62271628" sldId="425"/>
            <ac:spMk id="12" creationId="{519A9658-F224-FCD7-EC58-83EDD0B2D332}"/>
          </ac:spMkLst>
        </pc:spChg>
        <pc:spChg chg="del">
          <ac:chgData name="Archana" userId="ccfed7c3-0cfd-461d-a96e-43296bd5e0ce" providerId="ADAL" clId="{6D5762D8-CF42-4E39-ADB7-E4FE794B22A6}" dt="2024-09-10T22:13:47.967" v="295" actId="478"/>
          <ac:spMkLst>
            <pc:docMk/>
            <pc:sldMk cId="62271628" sldId="425"/>
            <ac:spMk id="13" creationId="{A11B668A-59E2-D612-5C55-5681C2D5E31C}"/>
          </ac:spMkLst>
        </pc:spChg>
        <pc:spChg chg="del">
          <ac:chgData name="Archana" userId="ccfed7c3-0cfd-461d-a96e-43296bd5e0ce" providerId="ADAL" clId="{6D5762D8-CF42-4E39-ADB7-E4FE794B22A6}" dt="2024-09-10T22:13:49.442" v="296" actId="478"/>
          <ac:spMkLst>
            <pc:docMk/>
            <pc:sldMk cId="62271628" sldId="425"/>
            <ac:spMk id="14" creationId="{6A09A680-F433-A31D-A40A-F411BBE64658}"/>
          </ac:spMkLst>
        </pc:spChg>
        <pc:picChg chg="add mod">
          <ac:chgData name="Archana" userId="ccfed7c3-0cfd-461d-a96e-43296bd5e0ce" providerId="ADAL" clId="{6D5762D8-CF42-4E39-ADB7-E4FE794B22A6}" dt="2024-09-10T22:14:29.166" v="306" actId="1076"/>
          <ac:picMkLst>
            <pc:docMk/>
            <pc:sldMk cId="62271628" sldId="425"/>
            <ac:picMk id="18" creationId="{929A0F42-E04B-EB6A-5C5D-678A50A78223}"/>
          </ac:picMkLst>
        </pc:picChg>
        <pc:cxnChg chg="mod">
          <ac:chgData name="Archana" userId="ccfed7c3-0cfd-461d-a96e-43296bd5e0ce" providerId="ADAL" clId="{6D5762D8-CF42-4E39-ADB7-E4FE794B22A6}" dt="2024-09-10T22:11:33.487" v="189" actId="1076"/>
          <ac:cxnSpMkLst>
            <pc:docMk/>
            <pc:sldMk cId="62271628" sldId="425"/>
            <ac:cxnSpMk id="16" creationId="{04376D78-4292-0129-8D53-F81E0CEC33A0}"/>
          </ac:cxnSpMkLst>
        </pc:cxnChg>
        <pc:cxnChg chg="del mod">
          <ac:chgData name="Archana" userId="ccfed7c3-0cfd-461d-a96e-43296bd5e0ce" providerId="ADAL" clId="{6D5762D8-CF42-4E39-ADB7-E4FE794B22A6}" dt="2024-09-10T22:11:52.739" v="190" actId="478"/>
          <ac:cxnSpMkLst>
            <pc:docMk/>
            <pc:sldMk cId="62271628" sldId="425"/>
            <ac:cxnSpMk id="17" creationId="{C4C72D3B-D516-8496-95EB-1B358A48E637}"/>
          </ac:cxnSpMkLst>
        </pc:cxnChg>
        <pc:cxnChg chg="mod">
          <ac:chgData name="Archana" userId="ccfed7c3-0cfd-461d-a96e-43296bd5e0ce" providerId="ADAL" clId="{6D5762D8-CF42-4E39-ADB7-E4FE794B22A6}" dt="2024-09-10T22:11:33.487" v="189" actId="1076"/>
          <ac:cxnSpMkLst>
            <pc:docMk/>
            <pc:sldMk cId="62271628" sldId="425"/>
            <ac:cxnSpMk id="19" creationId="{239E4530-8F62-4934-E1C2-D7274B74767F}"/>
          </ac:cxnSpMkLst>
        </pc:cxnChg>
        <pc:cxnChg chg="add mod">
          <ac:chgData name="Archana" userId="ccfed7c3-0cfd-461d-a96e-43296bd5e0ce" providerId="ADAL" clId="{6D5762D8-CF42-4E39-ADB7-E4FE794B22A6}" dt="2024-09-10T22:14:21.817" v="305" actId="14100"/>
          <ac:cxnSpMkLst>
            <pc:docMk/>
            <pc:sldMk cId="62271628" sldId="425"/>
            <ac:cxnSpMk id="20" creationId="{FB8FE6D9-C295-BB75-A98D-35CD7CE6A9CE}"/>
          </ac:cxnSpMkLst>
        </pc:cxnChg>
        <pc:cxnChg chg="del">
          <ac:chgData name="Archana" userId="ccfed7c3-0cfd-461d-a96e-43296bd5e0ce" providerId="ADAL" clId="{6D5762D8-CF42-4E39-ADB7-E4FE794B22A6}" dt="2024-09-10T22:13:51.197" v="297" actId="478"/>
          <ac:cxnSpMkLst>
            <pc:docMk/>
            <pc:sldMk cId="62271628" sldId="425"/>
            <ac:cxnSpMk id="27" creationId="{0A119339-6BFD-A57F-7298-C784BBE59FB5}"/>
          </ac:cxnSpMkLst>
        </pc:cxnChg>
        <pc:cxnChg chg="del">
          <ac:chgData name="Archana" userId="ccfed7c3-0cfd-461d-a96e-43296bd5e0ce" providerId="ADAL" clId="{6D5762D8-CF42-4E39-ADB7-E4FE794B22A6}" dt="2024-09-10T22:13:53.220" v="298" actId="478"/>
          <ac:cxnSpMkLst>
            <pc:docMk/>
            <pc:sldMk cId="62271628" sldId="425"/>
            <ac:cxnSpMk id="28" creationId="{C1DBB2CC-FB58-64E8-F94C-74021C2B8981}"/>
          </ac:cxnSpMkLst>
        </pc:cxnChg>
        <pc:cxnChg chg="del">
          <ac:chgData name="Archana" userId="ccfed7c3-0cfd-461d-a96e-43296bd5e0ce" providerId="ADAL" clId="{6D5762D8-CF42-4E39-ADB7-E4FE794B22A6}" dt="2024-09-10T22:13:54.279" v="299" actId="478"/>
          <ac:cxnSpMkLst>
            <pc:docMk/>
            <pc:sldMk cId="62271628" sldId="425"/>
            <ac:cxnSpMk id="29" creationId="{B94475C6-835A-E9FA-2AC9-DC2DA874933A}"/>
          </ac:cxnSpMkLst>
        </pc:cxnChg>
      </pc:sldChg>
      <pc:sldChg chg="add del">
        <pc:chgData name="Archana" userId="ccfed7c3-0cfd-461d-a96e-43296bd5e0ce" providerId="ADAL" clId="{6D5762D8-CF42-4E39-ADB7-E4FE794B22A6}" dt="2024-09-15T15:28:56.883" v="317" actId="47"/>
        <pc:sldMkLst>
          <pc:docMk/>
          <pc:sldMk cId="519145185" sldId="426"/>
        </pc:sldMkLst>
      </pc:sldChg>
    </pc:docChg>
  </pc:docChgLst>
  <pc:docChgLst>
    <pc:chgData name="Archana" userId="ccfed7c3-0cfd-461d-a96e-43296bd5e0ce" providerId="ADAL" clId="{3444813D-DD8E-4454-A5BB-C0B91D381F39}"/>
    <pc:docChg chg="undo custSel addSld delSld modSld">
      <pc:chgData name="Archana" userId="ccfed7c3-0cfd-461d-a96e-43296bd5e0ce" providerId="ADAL" clId="{3444813D-DD8E-4454-A5BB-C0B91D381F39}" dt="2024-09-10T21:42:37.299" v="1712" actId="339"/>
      <pc:docMkLst>
        <pc:docMk/>
      </pc:docMkLst>
      <pc:sldChg chg="del">
        <pc:chgData name="Archana" userId="ccfed7c3-0cfd-461d-a96e-43296bd5e0ce" providerId="ADAL" clId="{3444813D-DD8E-4454-A5BB-C0B91D381F39}" dt="2024-09-10T20:24:14.311" v="310" actId="47"/>
        <pc:sldMkLst>
          <pc:docMk/>
          <pc:sldMk cId="1440902091" sldId="410"/>
        </pc:sldMkLst>
      </pc:sldChg>
      <pc:sldChg chg="addSp delSp modSp mod delAnim">
        <pc:chgData name="Archana" userId="ccfed7c3-0cfd-461d-a96e-43296bd5e0ce" providerId="ADAL" clId="{3444813D-DD8E-4454-A5BB-C0B91D381F39}" dt="2024-09-10T20:23:49.412" v="299" actId="1076"/>
        <pc:sldMkLst>
          <pc:docMk/>
          <pc:sldMk cId="2735792846" sldId="411"/>
        </pc:sldMkLst>
        <pc:spChg chg="del mod">
          <ac:chgData name="Archana" userId="ccfed7c3-0cfd-461d-a96e-43296bd5e0ce" providerId="ADAL" clId="{3444813D-DD8E-4454-A5BB-C0B91D381F39}" dt="2024-09-10T20:18:09.432" v="250" actId="478"/>
          <ac:spMkLst>
            <pc:docMk/>
            <pc:sldMk cId="2735792846" sldId="411"/>
            <ac:spMk id="2" creationId="{73A38F09-9C90-B9B8-80D3-31661EC82134}"/>
          </ac:spMkLst>
        </pc:spChg>
        <pc:spChg chg="del mod">
          <ac:chgData name="Archana" userId="ccfed7c3-0cfd-461d-a96e-43296bd5e0ce" providerId="ADAL" clId="{3444813D-DD8E-4454-A5BB-C0B91D381F39}" dt="2024-09-10T20:20:05.359" v="274" actId="478"/>
          <ac:spMkLst>
            <pc:docMk/>
            <pc:sldMk cId="2735792846" sldId="411"/>
            <ac:spMk id="4" creationId="{7E530BB7-DE08-1839-2325-6DE2706E5B13}"/>
          </ac:spMkLst>
        </pc:spChg>
        <pc:spChg chg="mod">
          <ac:chgData name="Archana" userId="ccfed7c3-0cfd-461d-a96e-43296bd5e0ce" providerId="ADAL" clId="{3444813D-DD8E-4454-A5BB-C0B91D381F39}" dt="2024-09-10T20:08:06.399" v="4" actId="20577"/>
          <ac:spMkLst>
            <pc:docMk/>
            <pc:sldMk cId="2735792846" sldId="411"/>
            <ac:spMk id="5" creationId="{51C8247C-23CF-0B40-8099-779C8CB8E6F1}"/>
          </ac:spMkLst>
        </pc:spChg>
        <pc:spChg chg="add mod">
          <ac:chgData name="Archana" userId="ccfed7c3-0cfd-461d-a96e-43296bd5e0ce" providerId="ADAL" clId="{3444813D-DD8E-4454-A5BB-C0B91D381F39}" dt="2024-09-10T20:23:49.412" v="299" actId="1076"/>
          <ac:spMkLst>
            <pc:docMk/>
            <pc:sldMk cId="2735792846" sldId="411"/>
            <ac:spMk id="6" creationId="{63855736-6F77-9F52-2D61-39BA03EC4EBB}"/>
          </ac:spMkLst>
        </pc:spChg>
        <pc:spChg chg="mod">
          <ac:chgData name="Archana" userId="ccfed7c3-0cfd-461d-a96e-43296bd5e0ce" providerId="ADAL" clId="{3444813D-DD8E-4454-A5BB-C0B91D381F39}" dt="2024-09-10T20:19:53.491" v="272" actId="113"/>
          <ac:spMkLst>
            <pc:docMk/>
            <pc:sldMk cId="2735792846" sldId="411"/>
            <ac:spMk id="7" creationId="{259C18CD-45CE-D7A3-B3D2-512273AACB13}"/>
          </ac:spMkLst>
        </pc:spChg>
        <pc:spChg chg="del">
          <ac:chgData name="Archana" userId="ccfed7c3-0cfd-461d-a96e-43296bd5e0ce" providerId="ADAL" clId="{3444813D-DD8E-4454-A5BB-C0B91D381F39}" dt="2024-09-10T20:14:30.954" v="151" actId="478"/>
          <ac:spMkLst>
            <pc:docMk/>
            <pc:sldMk cId="2735792846" sldId="411"/>
            <ac:spMk id="8" creationId="{48C1B163-35B4-B234-B412-25511198FC54}"/>
          </ac:spMkLst>
        </pc:spChg>
        <pc:spChg chg="add mod">
          <ac:chgData name="Archana" userId="ccfed7c3-0cfd-461d-a96e-43296bd5e0ce" providerId="ADAL" clId="{3444813D-DD8E-4454-A5BB-C0B91D381F39}" dt="2024-09-10T20:23:45.285" v="298" actId="1076"/>
          <ac:spMkLst>
            <pc:docMk/>
            <pc:sldMk cId="2735792846" sldId="411"/>
            <ac:spMk id="9" creationId="{123A5112-A6AC-43A5-2112-473097B5D59C}"/>
          </ac:spMkLst>
        </pc:spChg>
        <pc:spChg chg="del">
          <ac:chgData name="Archana" userId="ccfed7c3-0cfd-461d-a96e-43296bd5e0ce" providerId="ADAL" clId="{3444813D-DD8E-4454-A5BB-C0B91D381F39}" dt="2024-09-10T20:14:27.275" v="150" actId="478"/>
          <ac:spMkLst>
            <pc:docMk/>
            <pc:sldMk cId="2735792846" sldId="411"/>
            <ac:spMk id="10" creationId="{B0ACC825-6904-938E-FCCB-F4DDE0B8E80F}"/>
          </ac:spMkLst>
        </pc:spChg>
        <pc:graphicFrameChg chg="del">
          <ac:chgData name="Archana" userId="ccfed7c3-0cfd-461d-a96e-43296bd5e0ce" providerId="ADAL" clId="{3444813D-DD8E-4454-A5BB-C0B91D381F39}" dt="2024-09-10T20:20:09.550" v="275" actId="478"/>
          <ac:graphicFrameMkLst>
            <pc:docMk/>
            <pc:sldMk cId="2735792846" sldId="411"/>
            <ac:graphicFrameMk id="11" creationId="{36D0C2B3-3081-8795-CD08-879DE1A7A55C}"/>
          </ac:graphicFrameMkLst>
        </pc:graphicFrameChg>
      </pc:sldChg>
      <pc:sldChg chg="del">
        <pc:chgData name="Archana" userId="ccfed7c3-0cfd-461d-a96e-43296bd5e0ce" providerId="ADAL" clId="{3444813D-DD8E-4454-A5BB-C0B91D381F39}" dt="2024-09-10T20:23:54.213" v="300" actId="47"/>
        <pc:sldMkLst>
          <pc:docMk/>
          <pc:sldMk cId="2106736006" sldId="416"/>
        </pc:sldMkLst>
      </pc:sldChg>
      <pc:sldChg chg="del">
        <pc:chgData name="Archana" userId="ccfed7c3-0cfd-461d-a96e-43296bd5e0ce" providerId="ADAL" clId="{3444813D-DD8E-4454-A5BB-C0B91D381F39}" dt="2024-09-10T20:24:22.789" v="311" actId="47"/>
        <pc:sldMkLst>
          <pc:docMk/>
          <pc:sldMk cId="2757941730" sldId="417"/>
        </pc:sldMkLst>
      </pc:sldChg>
      <pc:sldChg chg="del">
        <pc:chgData name="Archana" userId="ccfed7c3-0cfd-461d-a96e-43296bd5e0ce" providerId="ADAL" clId="{3444813D-DD8E-4454-A5BB-C0B91D381F39}" dt="2024-09-10T20:07:56.848" v="0" actId="47"/>
        <pc:sldMkLst>
          <pc:docMk/>
          <pc:sldMk cId="4063978807" sldId="420"/>
        </pc:sldMkLst>
      </pc:sldChg>
      <pc:sldChg chg="addSp modSp mod modAnim">
        <pc:chgData name="Archana" userId="ccfed7c3-0cfd-461d-a96e-43296bd5e0ce" providerId="ADAL" clId="{3444813D-DD8E-4454-A5BB-C0B91D381F39}" dt="2024-09-10T21:42:37.299" v="1712" actId="339"/>
        <pc:sldMkLst>
          <pc:docMk/>
          <pc:sldMk cId="3514811999" sldId="421"/>
        </pc:sldMkLst>
        <pc:spChg chg="mod">
          <ac:chgData name="Archana" userId="ccfed7c3-0cfd-461d-a96e-43296bd5e0ce" providerId="ADAL" clId="{3444813D-DD8E-4454-A5BB-C0B91D381F39}" dt="2024-09-10T21:42:37.299" v="1712" actId="339"/>
          <ac:spMkLst>
            <pc:docMk/>
            <pc:sldMk cId="3514811999" sldId="421"/>
            <ac:spMk id="2" creationId="{E5BFAC4F-7A2A-877B-4636-527FB44F911F}"/>
          </ac:spMkLst>
        </pc:spChg>
        <pc:spChg chg="add mod">
          <ac:chgData name="Archana" userId="ccfed7c3-0cfd-461d-a96e-43296bd5e0ce" providerId="ADAL" clId="{3444813D-DD8E-4454-A5BB-C0B91D381F39}" dt="2024-09-10T21:42:19.096" v="1708" actId="339"/>
          <ac:spMkLst>
            <pc:docMk/>
            <pc:sldMk cId="3514811999" sldId="421"/>
            <ac:spMk id="3" creationId="{B5A8AA13-FA59-9A78-59A9-324EAD65B1B6}"/>
          </ac:spMkLst>
        </pc:spChg>
        <pc:spChg chg="mod">
          <ac:chgData name="Archana" userId="ccfed7c3-0cfd-461d-a96e-43296bd5e0ce" providerId="ADAL" clId="{3444813D-DD8E-4454-A5BB-C0B91D381F39}" dt="2024-09-10T21:39:12.190" v="1319" actId="20577"/>
          <ac:spMkLst>
            <pc:docMk/>
            <pc:sldMk cId="3514811999" sldId="421"/>
            <ac:spMk id="15" creationId="{A2D8D8B5-7BFB-FD0E-14ED-9C57B8BECD5D}"/>
          </ac:spMkLst>
        </pc:spChg>
      </pc:sldChg>
      <pc:sldChg chg="del">
        <pc:chgData name="Archana" userId="ccfed7c3-0cfd-461d-a96e-43296bd5e0ce" providerId="ADAL" clId="{3444813D-DD8E-4454-A5BB-C0B91D381F39}" dt="2024-09-10T20:24:22.789" v="311" actId="47"/>
        <pc:sldMkLst>
          <pc:docMk/>
          <pc:sldMk cId="2560787744" sldId="423"/>
        </pc:sldMkLst>
      </pc:sldChg>
      <pc:sldChg chg="del">
        <pc:chgData name="Archana" userId="ccfed7c3-0cfd-461d-a96e-43296bd5e0ce" providerId="ADAL" clId="{3444813D-DD8E-4454-A5BB-C0B91D381F39}" dt="2024-09-10T20:24:22.789" v="311" actId="47"/>
        <pc:sldMkLst>
          <pc:docMk/>
          <pc:sldMk cId="1396021735" sldId="424"/>
        </pc:sldMkLst>
      </pc:sldChg>
      <pc:sldChg chg="addSp modSp add mod">
        <pc:chgData name="Archana" userId="ccfed7c3-0cfd-461d-a96e-43296bd5e0ce" providerId="ADAL" clId="{3444813D-DD8E-4454-A5BB-C0B91D381F39}" dt="2024-09-10T21:38:01.864" v="1259" actId="14100"/>
        <pc:sldMkLst>
          <pc:docMk/>
          <pc:sldMk cId="62271628" sldId="425"/>
        </pc:sldMkLst>
        <pc:spChg chg="add mod">
          <ac:chgData name="Archana" userId="ccfed7c3-0cfd-461d-a96e-43296bd5e0ce" providerId="ADAL" clId="{3444813D-DD8E-4454-A5BB-C0B91D381F39}" dt="2024-09-10T21:37:52.235" v="1257" actId="14100"/>
          <ac:spMkLst>
            <pc:docMk/>
            <pc:sldMk cId="62271628" sldId="425"/>
            <ac:spMk id="2" creationId="{12AD4F92-AE69-9B24-4227-6A4078C27ECD}"/>
          </ac:spMkLst>
        </pc:spChg>
        <pc:spChg chg="add mod">
          <ac:chgData name="Archana" userId="ccfed7c3-0cfd-461d-a96e-43296bd5e0ce" providerId="ADAL" clId="{3444813D-DD8E-4454-A5BB-C0B91D381F39}" dt="2024-09-10T21:38:01.864" v="1259" actId="14100"/>
          <ac:spMkLst>
            <pc:docMk/>
            <pc:sldMk cId="62271628" sldId="425"/>
            <ac:spMk id="3" creationId="{AD4C3AEF-427B-4A19-57A5-D335B77CABFF}"/>
          </ac:spMkLst>
        </pc:spChg>
        <pc:spChg chg="add mod">
          <ac:chgData name="Archana" userId="ccfed7c3-0cfd-461d-a96e-43296bd5e0ce" providerId="ADAL" clId="{3444813D-DD8E-4454-A5BB-C0B91D381F39}" dt="2024-09-10T21:34:36.770" v="1218" actId="339"/>
          <ac:spMkLst>
            <pc:docMk/>
            <pc:sldMk cId="62271628" sldId="425"/>
            <ac:spMk id="4" creationId="{86975263-0174-2161-EEF8-22A4366D0816}"/>
          </ac:spMkLst>
        </pc:spChg>
        <pc:spChg chg="mod">
          <ac:chgData name="Archana" userId="ccfed7c3-0cfd-461d-a96e-43296bd5e0ce" providerId="ADAL" clId="{3444813D-DD8E-4454-A5BB-C0B91D381F39}" dt="2024-09-10T20:24:05.679" v="309" actId="20577"/>
          <ac:spMkLst>
            <pc:docMk/>
            <pc:sldMk cId="62271628" sldId="425"/>
            <ac:spMk id="5" creationId="{51C8247C-23CF-0B40-8099-779C8CB8E6F1}"/>
          </ac:spMkLst>
        </pc:spChg>
        <pc:spChg chg="mod">
          <ac:chgData name="Archana" userId="ccfed7c3-0cfd-461d-a96e-43296bd5e0ce" providerId="ADAL" clId="{3444813D-DD8E-4454-A5BB-C0B91D381F39}" dt="2024-09-10T21:37:44.149" v="1256" actId="14100"/>
          <ac:spMkLst>
            <pc:docMk/>
            <pc:sldMk cId="62271628" sldId="425"/>
            <ac:spMk id="6" creationId="{63855736-6F77-9F52-2D61-39BA03EC4EBB}"/>
          </ac:spMkLst>
        </pc:spChg>
        <pc:spChg chg="mod">
          <ac:chgData name="Archana" userId="ccfed7c3-0cfd-461d-a96e-43296bd5e0ce" providerId="ADAL" clId="{3444813D-DD8E-4454-A5BB-C0B91D381F39}" dt="2024-09-10T21:16:27.635" v="337" actId="14100"/>
          <ac:spMkLst>
            <pc:docMk/>
            <pc:sldMk cId="62271628" sldId="425"/>
            <ac:spMk id="7" creationId="{259C18CD-45CE-D7A3-B3D2-512273AACB13}"/>
          </ac:spMkLst>
        </pc:spChg>
        <pc:spChg chg="add mod">
          <ac:chgData name="Archana" userId="ccfed7c3-0cfd-461d-a96e-43296bd5e0ce" providerId="ADAL" clId="{3444813D-DD8E-4454-A5BB-C0B91D381F39}" dt="2024-09-10T21:34:12.756" v="1197" actId="207"/>
          <ac:spMkLst>
            <pc:docMk/>
            <pc:sldMk cId="62271628" sldId="425"/>
            <ac:spMk id="8" creationId="{78869449-2637-4F49-78F8-CBCC55E42393}"/>
          </ac:spMkLst>
        </pc:spChg>
        <pc:spChg chg="mod">
          <ac:chgData name="Archana" userId="ccfed7c3-0cfd-461d-a96e-43296bd5e0ce" providerId="ADAL" clId="{3444813D-DD8E-4454-A5BB-C0B91D381F39}" dt="2024-09-10T21:37:56.547" v="1258" actId="14100"/>
          <ac:spMkLst>
            <pc:docMk/>
            <pc:sldMk cId="62271628" sldId="425"/>
            <ac:spMk id="9" creationId="{123A5112-A6AC-43A5-2112-473097B5D59C}"/>
          </ac:spMkLst>
        </pc:spChg>
        <pc:spChg chg="add mod">
          <ac:chgData name="Archana" userId="ccfed7c3-0cfd-461d-a96e-43296bd5e0ce" providerId="ADAL" clId="{3444813D-DD8E-4454-A5BB-C0B91D381F39}" dt="2024-09-10T21:34:12.756" v="1197" actId="207"/>
          <ac:spMkLst>
            <pc:docMk/>
            <pc:sldMk cId="62271628" sldId="425"/>
            <ac:spMk id="10" creationId="{BF86088E-9A11-6758-1F4D-081071909744}"/>
          </ac:spMkLst>
        </pc:spChg>
        <pc:spChg chg="add mod">
          <ac:chgData name="Archana" userId="ccfed7c3-0cfd-461d-a96e-43296bd5e0ce" providerId="ADAL" clId="{3444813D-DD8E-4454-A5BB-C0B91D381F39}" dt="2024-09-10T21:34:12.756" v="1197" actId="207"/>
          <ac:spMkLst>
            <pc:docMk/>
            <pc:sldMk cId="62271628" sldId="425"/>
            <ac:spMk id="11" creationId="{34DF3DC8-D003-3797-11E8-1F4568C266E9}"/>
          </ac:spMkLst>
        </pc:spChg>
        <pc:spChg chg="add mod">
          <ac:chgData name="Archana" userId="ccfed7c3-0cfd-461d-a96e-43296bd5e0ce" providerId="ADAL" clId="{3444813D-DD8E-4454-A5BB-C0B91D381F39}" dt="2024-09-10T21:32:54.359" v="1163" actId="20577"/>
          <ac:spMkLst>
            <pc:docMk/>
            <pc:sldMk cId="62271628" sldId="425"/>
            <ac:spMk id="12" creationId="{519A9658-F224-FCD7-EC58-83EDD0B2D332}"/>
          </ac:spMkLst>
        </pc:spChg>
        <pc:spChg chg="add mod">
          <ac:chgData name="Archana" userId="ccfed7c3-0cfd-461d-a96e-43296bd5e0ce" providerId="ADAL" clId="{3444813D-DD8E-4454-A5BB-C0B91D381F39}" dt="2024-09-10T21:32:57.773" v="1164" actId="20577"/>
          <ac:spMkLst>
            <pc:docMk/>
            <pc:sldMk cId="62271628" sldId="425"/>
            <ac:spMk id="13" creationId="{A11B668A-59E2-D612-5C55-5681C2D5E31C}"/>
          </ac:spMkLst>
        </pc:spChg>
        <pc:spChg chg="add mod">
          <ac:chgData name="Archana" userId="ccfed7c3-0cfd-461d-a96e-43296bd5e0ce" providerId="ADAL" clId="{3444813D-DD8E-4454-A5BB-C0B91D381F39}" dt="2024-09-10T21:33:10.476" v="1165" actId="14100"/>
          <ac:spMkLst>
            <pc:docMk/>
            <pc:sldMk cId="62271628" sldId="425"/>
            <ac:spMk id="14" creationId="{6A09A680-F433-A31D-A40A-F411BBE64658}"/>
          </ac:spMkLst>
        </pc:sp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16" creationId="{04376D78-4292-0129-8D53-F81E0CEC33A0}"/>
          </ac:cxnSpMkLst>
        </pc:cxn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17" creationId="{C4C72D3B-D516-8496-95EB-1B358A48E637}"/>
          </ac:cxnSpMkLst>
        </pc:cxn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19" creationId="{239E4530-8F62-4934-E1C2-D7274B74767F}"/>
          </ac:cxnSpMkLst>
        </pc:cxn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27" creationId="{0A119339-6BFD-A57F-7298-C784BBE59FB5}"/>
          </ac:cxnSpMkLst>
        </pc:cxn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28" creationId="{C1DBB2CC-FB58-64E8-F94C-74021C2B8981}"/>
          </ac:cxnSpMkLst>
        </pc:cxnChg>
        <pc:cxnChg chg="add mod">
          <ac:chgData name="Archana" userId="ccfed7c3-0cfd-461d-a96e-43296bd5e0ce" providerId="ADAL" clId="{3444813D-DD8E-4454-A5BB-C0B91D381F39}" dt="2024-09-10T21:37:35.268" v="1255" actId="339"/>
          <ac:cxnSpMkLst>
            <pc:docMk/>
            <pc:sldMk cId="62271628" sldId="425"/>
            <ac:cxnSpMk id="29" creationId="{B94475C6-835A-E9FA-2AC9-DC2DA874933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3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1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83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5.png"/><Relationship Id="rId7" Type="http://schemas.openxmlformats.org/officeDocument/2006/relationships/image" Target="../media/image87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5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8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5.png"/><Relationship Id="rId4" Type="http://schemas.openxmlformats.org/officeDocument/2006/relationships/image" Target="../media/image68.jpe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5.png"/><Relationship Id="rId4" Type="http://schemas.openxmlformats.org/officeDocument/2006/relationships/image" Target="../media/image7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3" y="4862585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627557"/>
            <a:ext cx="7695970" cy="247406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93" y="4623277"/>
            <a:ext cx="2492871" cy="2136125"/>
          </a:xfrm>
          <a:prstGeom prst="rect">
            <a:avLst/>
          </a:prstGeom>
        </p:spPr>
      </p:pic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2929" y="2453378"/>
            <a:ext cx="628455" cy="439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6529996"/>
      </p:ext>
    </p:extLst>
  </p:cSld>
  <p:clrMapOvr>
    <a:masterClrMapping/>
  </p:clrMapOvr>
  <p:transition>
    <p:fade/>
  </p:transition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Ball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2EA77-6313-8240-BB2A-9860C6C6A4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4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7962900" cy="425785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B3B4D4D-74A0-DA46-AD21-38708C9C5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2B4A-C85D-408F-BE44-0ED8DB43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93912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13E119-9FD7-D446-B03F-ED372D4DE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8"/>
          <a:stretch/>
        </p:blipFill>
        <p:spPr>
          <a:xfrm>
            <a:off x="0" y="219455"/>
            <a:ext cx="12188825" cy="6638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34182B3-BC83-574F-BEFD-A10EC2325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E0D96-7C21-4589-BD0C-0F1AC3C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36395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C59F-FA3F-F54E-8751-15FE801D3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98EFFC-93BE-C340-B727-C6821D6E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BE7DC1-42C2-499A-8E86-2BB0AD7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594967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893"/>
            <a:ext cx="12188819" cy="68562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01527" y="1861677"/>
            <a:ext cx="697343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169863" indent="-169863">
              <a:buClr>
                <a:schemeClr val="accent1"/>
              </a:buClr>
              <a:buFont typeface="Salesforce Sans" panose="020B0505020202020203" pitchFamily="34" charset="0"/>
              <a:buChar char="“"/>
              <a:defRPr lang="en-US" sz="3000" b="1" spc="0" dirty="0">
                <a:solidFill>
                  <a:schemeClr val="tx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1185677" y="3034780"/>
            <a:ext cx="4404895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2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88C3-0F54-9E4E-A548-2AA0AC73F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4" y="0"/>
            <a:ext cx="6717796" cy="1334998"/>
          </a:xfrm>
          <a:prstGeom prst="rect">
            <a:avLst/>
          </a:prstGeom>
        </p:spPr>
      </p:pic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1E30FB7F-ADFF-3747-AB3C-7C14E78A1A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1023931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16FFF-26CE-DE4B-8FB1-68080725C4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CE224F9A-12A0-6544-8182-F92DAEAC9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90733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D0ECA0-E5B0-5E4B-82C3-1D30890CC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893"/>
            <a:ext cx="12403136" cy="6856213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11487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ctr"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11487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986F2-152D-6B4D-AC52-834BC9E3263E}"/>
              </a:ext>
            </a:extLst>
          </p:cNvPr>
          <p:cNvGrpSpPr/>
          <p:nvPr userDrawn="1"/>
        </p:nvGrpSpPr>
        <p:grpSpPr>
          <a:xfrm>
            <a:off x="2559432" y="5500833"/>
            <a:ext cx="827935" cy="1175485"/>
            <a:chOff x="723336" y="4484318"/>
            <a:chExt cx="1333398" cy="18931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94188B-5DB8-6C47-9697-200B314FE02A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336" y="5943733"/>
              <a:ext cx="1333398" cy="4337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782E36-E2AA-A24F-8583-FABD866341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482" y="4484318"/>
              <a:ext cx="1072602" cy="178766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8FECB7-D67E-F74B-B708-065D940AABAD}"/>
              </a:ext>
            </a:extLst>
          </p:cNvPr>
          <p:cNvGrpSpPr/>
          <p:nvPr userDrawn="1"/>
        </p:nvGrpSpPr>
        <p:grpSpPr>
          <a:xfrm>
            <a:off x="2419" y="4382697"/>
            <a:ext cx="1837393" cy="2139595"/>
            <a:chOff x="1082246" y="4738045"/>
            <a:chExt cx="1890350" cy="2201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A8B067-22B5-F748-9433-9395F031AE68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4B6D79-7589-604E-85EB-5F441F399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47BB7C-D33D-9344-B85F-BFEB81538C26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FBBBC-95C4-344F-9F94-25AD40AD95C8}"/>
              </a:ext>
            </a:extLst>
          </p:cNvPr>
          <p:cNvGrpSpPr/>
          <p:nvPr userDrawn="1"/>
        </p:nvGrpSpPr>
        <p:grpSpPr>
          <a:xfrm>
            <a:off x="1449060" y="5375205"/>
            <a:ext cx="1333398" cy="1269442"/>
            <a:chOff x="2666809" y="5395728"/>
            <a:chExt cx="1333398" cy="12694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723A177-8959-934F-9C98-12E843D2E76A}"/>
                </a:ext>
              </a:extLst>
            </p:cNvPr>
            <p:cNvPicPr>
              <a:picLocks/>
            </p:cNvPicPr>
            <p:nvPr userDrawn="1"/>
          </p:nvPicPr>
          <p:blipFill>
            <a:blip r:embed="rId8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29" name="pasted-image.pdf" descr="pasted-image.pdf">
              <a:extLst>
                <a:ext uri="{FF2B5EF4-FFF2-40B4-BE49-F238E27FC236}">
                  <a16:creationId xmlns:a16="http://schemas.microsoft.com/office/drawing/2014/main" id="{AB894933-B508-F04F-B9C8-B108ECB21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1526514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F76AE0-F41C-D94B-9CC1-B63737F8DE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702B54-1961-BE4E-91EF-133BCDB14AFB}"/>
              </a:ext>
            </a:extLst>
          </p:cNvPr>
          <p:cNvGrpSpPr/>
          <p:nvPr userDrawn="1"/>
        </p:nvGrpSpPr>
        <p:grpSpPr>
          <a:xfrm>
            <a:off x="1301702" y="4701469"/>
            <a:ext cx="1890350" cy="2201262"/>
            <a:chOff x="1082246" y="4738045"/>
            <a:chExt cx="1890350" cy="22012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EC93C6-5590-1640-A696-EE0F5721CFE2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182066-3CEA-D84B-BF18-28D1F0BDA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DDC35F-6129-7945-BAE4-BBAB0AA3F986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98F39F-3025-D247-A4BA-8C26E5D8AC9F}"/>
              </a:ext>
            </a:extLst>
          </p:cNvPr>
          <p:cNvGrpSpPr/>
          <p:nvPr userDrawn="1"/>
        </p:nvGrpSpPr>
        <p:grpSpPr>
          <a:xfrm>
            <a:off x="3494668" y="5053890"/>
            <a:ext cx="1333398" cy="1269442"/>
            <a:chOff x="2666809" y="5395728"/>
            <a:chExt cx="1333398" cy="12694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F299DD-A7B6-5349-A57F-3C2A8F8DBC12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17" name="pasted-image.pdf" descr="pasted-image.pdf">
              <a:extLst>
                <a:ext uri="{FF2B5EF4-FFF2-40B4-BE49-F238E27FC236}">
                  <a16:creationId xmlns:a16="http://schemas.microsoft.com/office/drawing/2014/main" id="{23C12D71-DD1F-1E46-8E28-DE7DF1403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FA740-8148-E846-B36B-BA50335AE030}"/>
              </a:ext>
            </a:extLst>
          </p:cNvPr>
          <p:cNvGrpSpPr/>
          <p:nvPr userDrawn="1"/>
        </p:nvGrpSpPr>
        <p:grpSpPr>
          <a:xfrm>
            <a:off x="7381956" y="4999042"/>
            <a:ext cx="1001802" cy="474215"/>
            <a:chOff x="7381956" y="4999042"/>
            <a:chExt cx="1001802" cy="474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12E306-FB66-0C4B-8B63-B6F3D28D801E}"/>
                </a:ext>
              </a:extLst>
            </p:cNvPr>
            <p:cNvPicPr>
              <a:picLocks/>
            </p:cNvPicPr>
            <p:nvPr userDrawn="1"/>
          </p:nvPicPr>
          <p:blipFill>
            <a:blip r:embed="rId7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40000">
              <a:off x="7381956" y="5250692"/>
              <a:ext cx="1001802" cy="222565"/>
            </a:xfrm>
            <a:prstGeom prst="rect">
              <a:avLst/>
            </a:prstGeom>
          </p:spPr>
        </p:pic>
        <p:pic>
          <p:nvPicPr>
            <p:cNvPr id="19" name="Picture 18" descr="Cloud-the-Goat---Grazing.png">
              <a:extLst>
                <a:ext uri="{FF2B5EF4-FFF2-40B4-BE49-F238E27FC236}">
                  <a16:creationId xmlns:a16="http://schemas.microsoft.com/office/drawing/2014/main" id="{D01DBCC5-A904-FF43-B799-E3797A483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677860" y="4999042"/>
              <a:ext cx="508748" cy="4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93333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is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3AF94-2E38-A14E-8CAD-1B817D84A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3722F9-BD34-454E-BCEA-4077B00A9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6872985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18889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74348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090926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44611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48380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52226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71090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50728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622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400" spc="0" baseline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05120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21697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65039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681698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60529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84046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3BD94-0EAF-4EFC-8C10-5054B30D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37098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88819" cy="685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75315" y="1564590"/>
            <a:ext cx="3889376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1E3165-EDDF-5748-B5C9-5A94E4CE0269}"/>
              </a:ext>
            </a:extLst>
          </p:cNvPr>
          <p:cNvCxnSpPr/>
          <p:nvPr userDrawn="1"/>
        </p:nvCxnSpPr>
        <p:spPr>
          <a:xfrm>
            <a:off x="2307021" y="2187389"/>
            <a:ext cx="2225964" cy="0"/>
          </a:xfrm>
          <a:prstGeom prst="line">
            <a:avLst/>
          </a:prstGeom>
          <a:ln w="9525" cmpd="sng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51BDA7-D145-2843-8524-CBE3872F2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068" y="1228915"/>
            <a:ext cx="850132" cy="2424805"/>
          </a:xfrm>
          <a:prstGeom prst="rect">
            <a:avLst/>
          </a:prstGeom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0F1F9EB3-92DF-794A-92CC-F101C74D4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8277" y="1929168"/>
            <a:ext cx="525911" cy="114744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258C88-EF08-43F2-AC72-4B677828F4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5315" y="2958265"/>
            <a:ext cx="3883281" cy="914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2pPr>
            <a:lvl3pPr marL="182562" indent="0" algn="ctr">
              <a:buNone/>
              <a:defRPr/>
            </a:lvl3pPr>
            <a:lvl4pPr marL="365125" indent="0" algn="ctr"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of Speaker</a:t>
            </a:r>
          </a:p>
          <a:p>
            <a:pPr lvl="1"/>
            <a:r>
              <a:rPr lang="en-US" dirty="0"/>
              <a:t>Email and Twitter</a:t>
            </a:r>
          </a:p>
        </p:txBody>
      </p:sp>
    </p:spTree>
    <p:extLst>
      <p:ext uri="{BB962C8B-B14F-4D97-AF65-F5344CB8AC3E}">
        <p14:creationId xmlns:p14="http://schemas.microsoft.com/office/powerpoint/2010/main" val="8497242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81402-9919-0840-BE5B-8FA9731EA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88825" cy="6856214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E227E1CA-834D-FC4F-ABC3-52AD45063D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F81986-C97C-FA49-9FA2-432FFCCF1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652AE-9A83-4A65-A398-ADB6F425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A9BD6-D265-5E41-BD18-89B7877FDD4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500" y="1759194"/>
            <a:ext cx="11031538" cy="4700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3658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>
    <p:fade/>
  </p:transition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AE9269-972C-DD49-87DB-CD01B06C6A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88825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F4C4DA5-FB9F-6B47-BF2F-9838AA2A5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ED34-8D2E-884D-8C7E-F915D7584B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6127" y="1764322"/>
            <a:ext cx="11025188" cy="471267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209806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b="0" spc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398428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b="0" spc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53897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574110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2;p55">
            <a:extLst>
              <a:ext uri="{FF2B5EF4-FFF2-40B4-BE49-F238E27FC236}">
                <a16:creationId xmlns:a16="http://schemas.microsoft.com/office/drawing/2014/main" id="{B194211E-B6CF-124C-A97F-843FC114B6E9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16" y="-4572"/>
            <a:ext cx="12208258" cy="686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431" y="0"/>
            <a:ext cx="12208256" cy="686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E9877-22A5-7E47-ACD2-1589BC5FEB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6336" y="988291"/>
            <a:ext cx="5036152" cy="11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677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52936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414822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49509293-C240-9149-8EC9-76563D2A8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93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4910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">
  <p:cSld name="C - Basic - Title Only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07"/>
          <p:cNvSpPr txBox="1">
            <a:spLocks noGrp="1"/>
          </p:cNvSpPr>
          <p:nvPr>
            <p:ph type="title"/>
          </p:nvPr>
        </p:nvSpPr>
        <p:spPr>
          <a:xfrm>
            <a:off x="495300" y="139703"/>
            <a:ext cx="1104592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0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86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71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257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343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9" name="Google Shape;1719;p207"/>
          <p:cNvSpPr txBox="1">
            <a:spLocks noGrp="1"/>
          </p:cNvSpPr>
          <p:nvPr>
            <p:ph type="body" idx="1"/>
          </p:nvPr>
        </p:nvSpPr>
        <p:spPr>
          <a:xfrm>
            <a:off x="502714" y="968960"/>
            <a:ext cx="11045923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2266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2322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06298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397834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466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304724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3169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742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ve Trees Vignett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AB6993-2BB0-B04B-9B72-EA70EF3E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88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8"/>
            <a:ext cx="11045952" cy="422452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tx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60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3E82CE1-42FB-794C-8A69-B8286D610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374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666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K_City Center Scene_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DB504-E326-D54F-9184-F8BCC41C5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5883"/>
            <a:ext cx="12188819" cy="68562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EC24F8EB-216A-114C-A6F0-B1CE5F3D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5359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3314319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>
          <a:xfrm>
            <a:off x="4" y="565459"/>
            <a:ext cx="12188816" cy="6292541"/>
          </a:xfrm>
          <a:prstGeom prst="rect">
            <a:avLst/>
          </a:prstGeom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180" y="5976427"/>
            <a:ext cx="416703" cy="745323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r="29477"/>
          <a:stretch/>
        </p:blipFill>
        <p:spPr>
          <a:xfrm>
            <a:off x="11905512" y="6056749"/>
            <a:ext cx="262200" cy="66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6158" t="1178" r="-12516" b="10074"/>
          <a:stretch/>
        </p:blipFill>
        <p:spPr>
          <a:xfrm flipH="1">
            <a:off x="11778629" y="5971906"/>
            <a:ext cx="410196" cy="7851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5957" t="1178" b="1178"/>
          <a:stretch/>
        </p:blipFill>
        <p:spPr>
          <a:xfrm>
            <a:off x="4" y="5864329"/>
            <a:ext cx="376514" cy="945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1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63431" y="6258157"/>
            <a:ext cx="278905" cy="498856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l="7335" t="89865" r="69644" b="-7511"/>
          <a:stretch/>
        </p:blipFill>
        <p:spPr>
          <a:xfrm>
            <a:off x="12117753" y="6721750"/>
            <a:ext cx="73806" cy="10118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5230122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5413548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5650" y="5614737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4401027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4401027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233" y="4559032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87221" b="1"/>
            <a:stretch/>
          </p:blipFill>
          <p:spPr>
            <a:xfrm flipH="1">
              <a:off x="0" y="0"/>
              <a:ext cx="1402080" cy="6857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-1" b="1"/>
            <a:stretch/>
          </p:blipFill>
          <p:spPr>
            <a:xfrm>
              <a:off x="1243584" y="0"/>
              <a:ext cx="10948416" cy="6857999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61" y="514275"/>
            <a:ext cx="760431" cy="5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7" y="5366201"/>
            <a:ext cx="1650440" cy="14142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19176" b="1"/>
          <a:stretch/>
        </p:blipFill>
        <p:spPr>
          <a:xfrm>
            <a:off x="0" y="0"/>
            <a:ext cx="1219572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786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82212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th-1.png" descr="Path-1.png"/>
          <p:cNvPicPr>
            <a:picLocks noChangeAspect="1"/>
          </p:cNvPicPr>
          <p:nvPr userDrawn="1"/>
        </p:nvPicPr>
        <p:blipFill rotWithShape="1">
          <a:blip r:embed="rId3"/>
          <a:srcRect t="-3116"/>
          <a:stretch/>
        </p:blipFill>
        <p:spPr>
          <a:xfrm flipH="1">
            <a:off x="7152637" y="6293923"/>
            <a:ext cx="1591743" cy="564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3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33"/>
            <a:ext cx="12193125" cy="685863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0" y="1785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87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88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27" b="-1016"/>
          <a:stretch/>
        </p:blipFill>
        <p:spPr>
          <a:xfrm>
            <a:off x="-1" y="0"/>
            <a:ext cx="12188825" cy="69347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/>
          <a:stretch/>
        </p:blipFill>
        <p:spPr>
          <a:xfrm>
            <a:off x="8472489" y="0"/>
            <a:ext cx="2415562" cy="5386388"/>
          </a:xfrm>
          <a:prstGeom prst="rect">
            <a:avLst/>
          </a:prstGeom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269" cy="68637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7" y="1316476"/>
            <a:ext cx="1126104" cy="3211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131809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249120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239983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357294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1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228959" y="1843064"/>
            <a:ext cx="3889376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28959" y="3294614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28959" y="4185979"/>
            <a:ext cx="3706498" cy="28373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Email and Twitter</a:t>
            </a:r>
            <a:endParaRPr lang="en-US" baseline="0" dirty="0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840"/>
            <a:ext cx="12208337" cy="686714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975465" y="568501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1214027"/>
            <a:ext cx="5967109" cy="1384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88105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503" y="992767"/>
            <a:ext cx="11357841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492" y="3778833"/>
            <a:ext cx="11357841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452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3" y="4862585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627557"/>
            <a:ext cx="7695970" cy="247406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93" y="4623277"/>
            <a:ext cx="2492871" cy="2136125"/>
          </a:xfrm>
          <a:prstGeom prst="rect">
            <a:avLst/>
          </a:prstGeom>
        </p:spPr>
      </p:pic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2929" y="2453378"/>
            <a:ext cx="628455" cy="439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40733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61" y="514275"/>
            <a:ext cx="760431" cy="5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7" y="5366201"/>
            <a:ext cx="1650440" cy="14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851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651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122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0710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3289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550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4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2258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3859495"/>
      </p:ext>
    </p:extLst>
  </p:cSld>
  <p:clrMapOvr>
    <a:masterClrMapping/>
  </p:clrMapOvr>
  <p:transition>
    <p:fade/>
  </p:transition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0801055"/>
      </p:ext>
    </p:extLst>
  </p:cSld>
  <p:clrMapOvr>
    <a:masterClrMapping/>
  </p:clrMapOvr>
  <p:transition>
    <p:fade/>
  </p:transition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5516905"/>
      </p:ext>
    </p:extLst>
  </p:cSld>
  <p:clrMapOvr>
    <a:masterClrMapping/>
  </p:clrMapOvr>
  <p:transition>
    <p:fade/>
  </p:transition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7298736"/>
      </p:ext>
    </p:extLst>
  </p:cSld>
  <p:clrMapOvr>
    <a:masterClrMapping/>
  </p:clrMapOvr>
  <p:transition>
    <p:fade/>
  </p:transition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086691"/>
      </p:ext>
    </p:extLst>
  </p:cSld>
  <p:clrMapOvr>
    <a:masterClrMapping/>
  </p:clrMapOvr>
  <p:transition>
    <p:fade/>
  </p:transition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5850753"/>
      </p:ext>
    </p:extLst>
  </p:cSld>
  <p:clrMapOvr>
    <a:masterClrMapping/>
  </p:clrMapOvr>
  <p:transition>
    <p:fade/>
  </p:transition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3314319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6701851"/>
      </p:ext>
    </p:extLst>
  </p:cSld>
  <p:clrMapOvr>
    <a:masterClrMapping/>
  </p:clrMapOvr>
  <p:transition>
    <p:fade/>
  </p:transition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>
          <a:xfrm>
            <a:off x="4" y="565459"/>
            <a:ext cx="12188816" cy="6292541"/>
          </a:xfrm>
          <a:prstGeom prst="rect">
            <a:avLst/>
          </a:prstGeom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180" y="5976427"/>
            <a:ext cx="416703" cy="745323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r="29477"/>
          <a:stretch/>
        </p:blipFill>
        <p:spPr>
          <a:xfrm>
            <a:off x="11905512" y="6056749"/>
            <a:ext cx="262200" cy="66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6158" t="1178" r="-12516" b="10074"/>
          <a:stretch/>
        </p:blipFill>
        <p:spPr>
          <a:xfrm flipH="1">
            <a:off x="11778629" y="5971906"/>
            <a:ext cx="410196" cy="7851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5957" t="1178" b="1178"/>
          <a:stretch/>
        </p:blipFill>
        <p:spPr>
          <a:xfrm>
            <a:off x="4" y="5864329"/>
            <a:ext cx="376514" cy="945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1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63431" y="6258157"/>
            <a:ext cx="278905" cy="498856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l="7335" t="89865" r="69644" b="-7511"/>
          <a:stretch/>
        </p:blipFill>
        <p:spPr>
          <a:xfrm>
            <a:off x="12117753" y="6721750"/>
            <a:ext cx="73806" cy="10118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3407274"/>
      </p:ext>
    </p:extLst>
  </p:cSld>
  <p:clrMapOvr>
    <a:masterClrMapping/>
  </p:clrMapOvr>
  <p:transition>
    <p:fade/>
  </p:transition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5230122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5413548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5650" y="5614737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1356542"/>
      </p:ext>
    </p:extLst>
  </p:cSld>
  <p:clrMapOvr>
    <a:masterClrMapping/>
  </p:clrMapOvr>
  <p:transition>
    <p:fade/>
  </p:transition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4401027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4401027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233" y="4559032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4094606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87221" b="1"/>
            <a:stretch/>
          </p:blipFill>
          <p:spPr>
            <a:xfrm flipH="1">
              <a:off x="0" y="0"/>
              <a:ext cx="1402080" cy="6857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-1" b="1"/>
            <a:stretch/>
          </p:blipFill>
          <p:spPr>
            <a:xfrm>
              <a:off x="1243584" y="0"/>
              <a:ext cx="10948416" cy="6857999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2678401"/>
      </p:ext>
    </p:extLst>
  </p:cSld>
  <p:clrMapOvr>
    <a:masterClrMapping/>
  </p:clrMapOvr>
  <p:transition>
    <p:fade/>
  </p:transition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19176" b="1"/>
          <a:stretch/>
        </p:blipFill>
        <p:spPr>
          <a:xfrm>
            <a:off x="0" y="0"/>
            <a:ext cx="1219572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854441"/>
      </p:ext>
    </p:extLst>
  </p:cSld>
  <p:clrMapOvr>
    <a:masterClrMapping/>
  </p:clrMapOvr>
  <p:transition>
    <p:fade/>
  </p:transition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786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82212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th-1.png" descr="Path-1.png"/>
          <p:cNvPicPr>
            <a:picLocks noChangeAspect="1"/>
          </p:cNvPicPr>
          <p:nvPr userDrawn="1"/>
        </p:nvPicPr>
        <p:blipFill rotWithShape="1">
          <a:blip r:embed="rId3"/>
          <a:srcRect t="-3116"/>
          <a:stretch/>
        </p:blipFill>
        <p:spPr>
          <a:xfrm flipH="1">
            <a:off x="7152637" y="6293923"/>
            <a:ext cx="1591743" cy="564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4690634"/>
      </p:ext>
    </p:extLst>
  </p:cSld>
  <p:clrMapOvr>
    <a:masterClrMapping/>
  </p:clrMapOvr>
  <p:transition>
    <p:fade/>
  </p:transition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3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0481026"/>
      </p:ext>
    </p:extLst>
  </p:cSld>
  <p:clrMapOvr>
    <a:masterClrMapping/>
  </p:clrMapOvr>
  <p:transition>
    <p:fade/>
  </p:transition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1654566"/>
      </p:ext>
    </p:extLst>
  </p:cSld>
  <p:clrMapOvr>
    <a:masterClrMapping/>
  </p:clrMapOvr>
  <p:transition>
    <p:fade/>
  </p:transition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33"/>
            <a:ext cx="12193125" cy="685863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8003066"/>
      </p:ext>
    </p:extLst>
  </p:cSld>
  <p:clrMapOvr>
    <a:masterClrMapping/>
  </p:clrMapOvr>
  <p:transition>
    <p:fade/>
  </p:transition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0" y="1785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005089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87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88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69734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27" b="-1016"/>
          <a:stretch/>
        </p:blipFill>
        <p:spPr>
          <a:xfrm>
            <a:off x="-1" y="0"/>
            <a:ext cx="12188825" cy="69347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/>
          <a:stretch/>
        </p:blipFill>
        <p:spPr>
          <a:xfrm>
            <a:off x="8472489" y="0"/>
            <a:ext cx="2415562" cy="5386388"/>
          </a:xfrm>
          <a:prstGeom prst="rect">
            <a:avLst/>
          </a:prstGeom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461797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269" cy="68637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7" y="1316476"/>
            <a:ext cx="1126104" cy="32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54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131809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249120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404393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239983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357294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14439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1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228959" y="1843064"/>
            <a:ext cx="3889376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28959" y="3294614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28959" y="4185979"/>
            <a:ext cx="3706498" cy="28373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Email and Twitter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800075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90997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80819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37106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0597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761197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93190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61447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4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840"/>
            <a:ext cx="12208337" cy="686714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975465" y="568501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1214027"/>
            <a:ext cx="5967109" cy="1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547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88105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073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6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50607" y="2360810"/>
            <a:ext cx="3803782" cy="129844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defRPr lang="en-US" sz="4000" dirty="0">
                <a:solidFill>
                  <a:schemeClr val="accent1"/>
                </a:solidFill>
              </a:defRPr>
            </a:lvl1pPr>
          </a:lstStyle>
          <a:p>
            <a:pPr marL="0" lvl="0" algn="ctr" defTabSz="914400" latinLnBrk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294747" y="3605877"/>
            <a:ext cx="3315501" cy="476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lang="en-US" dirty="0">
                <a:solidFill>
                  <a:schemeClr val="accent1"/>
                </a:solidFill>
              </a:defRPr>
            </a:lvl1pPr>
          </a:lstStyle>
          <a:p>
            <a:pPr marL="0" lvl="0" algn="ctr" defTabSz="914400" latinLnBrk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1294747" y="4709052"/>
            <a:ext cx="3315501" cy="2356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>
                <a:solidFill>
                  <a:schemeClr val="accent1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94747" y="4465564"/>
            <a:ext cx="3315502" cy="204468"/>
          </a:xfrm>
        </p:spPr>
        <p:txBody>
          <a:bodyPr/>
          <a:lstStyle>
            <a:lvl1pPr algn="ctr">
              <a:lnSpc>
                <a:spcPct val="95000"/>
              </a:lnSpc>
              <a:spcBef>
                <a:spcPts val="0"/>
              </a:spcBef>
              <a:defRPr lang="en-US" sz="1600" kern="1200" dirty="0">
                <a:solidFill>
                  <a:schemeClr val="accent1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55453305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424396-1ABB-C24B-ACCA-76C9FDCCCAA7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014" y="6169536"/>
            <a:ext cx="1501850" cy="4885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17941-75AD-CC4C-B1BC-FD1266AD50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1222803"/>
            <a:ext cx="8788525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544697"/>
            <a:ext cx="8773856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618107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364442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0" y="490789"/>
            <a:ext cx="1048823" cy="7343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765" y="5069119"/>
            <a:ext cx="2172551" cy="2213858"/>
            <a:chOff x="1028459" y="5082986"/>
            <a:chExt cx="1928871" cy="19655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3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783" y="5082986"/>
              <a:ext cx="919439" cy="153239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679" y="6074904"/>
            <a:ext cx="1501850" cy="4885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557" y="5752086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1792" y="5701216"/>
            <a:ext cx="460552" cy="372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A0F863-5ED9-BF47-9E43-9B5A7E5D55EA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541" y="6200090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07FE5E-A6AA-884E-A18B-3D6ED3F4182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0000">
            <a:off x="2324847" y="6184813"/>
            <a:ext cx="1501850" cy="48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401" y="5568395"/>
            <a:ext cx="684062" cy="9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03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1222803"/>
            <a:ext cx="8788525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544697"/>
            <a:ext cx="8773856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623318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358226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0" y="490789"/>
            <a:ext cx="1048823" cy="734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D50B-992F-2D45-95B4-9F183FA7202B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019" y="6196228"/>
            <a:ext cx="1333398" cy="4337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765" y="5069121"/>
            <a:ext cx="2172551" cy="2213857"/>
            <a:chOff x="1028459" y="5082987"/>
            <a:chExt cx="1928871" cy="19655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5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783" y="5082987"/>
              <a:ext cx="919439" cy="15323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EFACA-4C7C-3D45-9F72-EE60C04E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8464062" y="0"/>
            <a:ext cx="3724763" cy="740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679" y="6074904"/>
            <a:ext cx="1501850" cy="4885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557" y="5752086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1792" y="5701216"/>
            <a:ext cx="460552" cy="37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401" y="5568395"/>
            <a:ext cx="684062" cy="9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059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4C848BB4-9365-0348-A71C-E9ACD5A6B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FEDF6FB-B42E-E84B-A6B7-91963BDAF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A782-6A71-4DAE-8F6E-60EFCDA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2645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EC24F8EB-216A-114C-A6F0-B1CE5F3DC4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3295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91E565A-F689-FD45-AD59-7B622D380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F33EE887-530C-1743-A685-8FD470F4C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035019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69D8521-30EB-A144-A921-7BDC8DE7A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DCDCCFF9-4E3A-4944-9237-6395AE361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4320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601F8B-EEFB-E444-B24E-ECA9F5D45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148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ve the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4"/>
            <a:ext cx="12188824" cy="6856213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E7A3AD5D-7551-ED48-B533-7097B4FD0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9996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2" name="pasted-image.pdf" descr="pasted-image.pdf">
            <a:extLst>
              <a:ext uri="{FF2B5EF4-FFF2-40B4-BE49-F238E27FC236}">
                <a16:creationId xmlns:a16="http://schemas.microsoft.com/office/drawing/2014/main" id="{D60D4BDF-DED6-1242-8461-68BDA8F607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5677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h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54DE8D-0478-634F-B365-7E606B15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3E82CE1-42FB-794C-8A69-B8286D610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20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50AA5-2995-C14A-9FA5-7F4AE2FC5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51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8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7306928-D84D-C24E-B905-B726AB8A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62232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2984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ADF6A-1985-D340-BD6A-E1BA71A59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A2D00E-B6D0-154E-8722-BABD84C9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13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DD63AB-3F17-DB4D-B97C-9E87FE0F95A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" y="451412"/>
            <a:ext cx="12181000" cy="64065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B7A154-80AF-884B-9103-802962731CCC}"/>
              </a:ext>
            </a:extLst>
          </p:cNvPr>
          <p:cNvGrpSpPr/>
          <p:nvPr userDrawn="1"/>
        </p:nvGrpSpPr>
        <p:grpSpPr>
          <a:xfrm>
            <a:off x="361916" y="1168147"/>
            <a:ext cx="11488254" cy="5174417"/>
            <a:chOff x="361916" y="1483200"/>
            <a:chExt cx="11488254" cy="48593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CC8955-2005-0840-A06C-321CEB97D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916" y="1483200"/>
              <a:ext cx="11488254" cy="48593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3480C6-C049-D147-A3F2-744296E2C36E}"/>
                </a:ext>
              </a:extLst>
            </p:cNvPr>
            <p:cNvSpPr/>
            <p:nvPr userDrawn="1"/>
          </p:nvSpPr>
          <p:spPr>
            <a:xfrm>
              <a:off x="1060704" y="1728216"/>
              <a:ext cx="10191347" cy="4170616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</p:grpSp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1332991" y="1662392"/>
            <a:ext cx="9882779" cy="298248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474B855-DAEB-C048-B976-5087D434E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88405" y="5553456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70462-CE9A-425A-A5D0-C2977FA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3F076-4E88-394E-B0C4-605B6B7209BD}"/>
              </a:ext>
            </a:extLst>
          </p:cNvPr>
          <p:cNvSpPr/>
          <p:nvPr userDrawn="1"/>
        </p:nvSpPr>
        <p:spPr>
          <a:xfrm>
            <a:off x="2424223" y="6097046"/>
            <a:ext cx="7470488" cy="258598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77D621-29AB-804C-A406-B0BCC5E95204}"/>
              </a:ext>
            </a:extLst>
          </p:cNvPr>
          <p:cNvSpPr/>
          <p:nvPr userDrawn="1"/>
        </p:nvSpPr>
        <p:spPr>
          <a:xfrm>
            <a:off x="877688" y="1096392"/>
            <a:ext cx="10656451" cy="18375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91630360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Left - M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15"/>
            <a:ext cx="12188816" cy="6809485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03A7E-962C-6844-A672-D8D0E15379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000" flipH="1">
            <a:off x="212879" y="4229190"/>
            <a:ext cx="1555887" cy="1998883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4E9242F-A3C8-594F-9741-4C8BF7A1F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9EEAD-4183-4B19-ADDF-0608F66D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6393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Look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8BCE5C-4560-1A4B-A4E2-AE71D2634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F642-406A-C247-9A38-0678B4334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7290" y="1791"/>
            <a:ext cx="9121525" cy="6856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9E3402-35C6-BA43-AC93-8513433E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9372" y="6583407"/>
            <a:ext cx="4183028" cy="1993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7556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Left -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2CCBFF-1155-8C4A-A052-41C692CAD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4" cy="6856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1D93B-F8F0-ED45-B267-2C40C9355B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885" y="5277052"/>
            <a:ext cx="2957937" cy="1602216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29208C-C1B0-8042-8CE0-389F81A54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4277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Mountain P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2AAAE4-6338-3E4D-BABC-CCC27CF68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"/>
            <a:ext cx="12188823" cy="6856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44855-744A-ED4D-91F5-7F53B6D09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AECEEB-3C1D-8941-899B-48749067A2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"/>
            <a:ext cx="12188823" cy="6856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697729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D92A31-BEFC-6E4E-954B-10B3B2F8F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299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951DF-A915-4EC3-BCE3-AB57E8C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043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hyperlink" Target="https://www.flickr.com/photos/thesaleswhisperer/15068114829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jp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2.jpe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hyperlink" Target="https://www.flickr.com/photos/thesaleswhisperer/15068114829/" TargetMode="Externa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3.jpg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hyperlink" Target="https://www.flickr.com/photos/thesaleswhisperer/15068114829/" TargetMode="Externa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image" Target="../media/image44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theme" Target="../theme/theme3.xml"/><Relationship Id="rId40" Type="http://schemas.openxmlformats.org/officeDocument/2006/relationships/image" Target="../media/image43.jpe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lum/>
            <a:extLs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87" r:id="rId2"/>
    <p:sldLayoutId id="2147484398" r:id="rId3"/>
    <p:sldLayoutId id="2147484080" r:id="rId4"/>
    <p:sldLayoutId id="2147484359" r:id="rId5"/>
    <p:sldLayoutId id="2147484081" r:id="rId6"/>
    <p:sldLayoutId id="2147484334" r:id="rId7"/>
    <p:sldLayoutId id="2147484267" r:id="rId8"/>
    <p:sldLayoutId id="2147484036" r:id="rId9"/>
    <p:sldLayoutId id="2147484004" r:id="rId10"/>
    <p:sldLayoutId id="2147483925" r:id="rId11"/>
    <p:sldLayoutId id="2147484370" r:id="rId12"/>
    <p:sldLayoutId id="2147484371" r:id="rId13"/>
    <p:sldLayoutId id="2147484044" r:id="rId14"/>
    <p:sldLayoutId id="2147484391" r:id="rId15"/>
    <p:sldLayoutId id="2147484395" r:id="rId16"/>
    <p:sldLayoutId id="2147484403" r:id="rId17"/>
    <p:sldLayoutId id="2147484396" r:id="rId18"/>
    <p:sldLayoutId id="2147484404" r:id="rId19"/>
    <p:sldLayoutId id="2147484389" r:id="rId20"/>
    <p:sldLayoutId id="2147484041" r:id="rId21"/>
    <p:sldLayoutId id="2147484390" r:id="rId22"/>
    <p:sldLayoutId id="2147484376" r:id="rId23"/>
    <p:sldLayoutId id="2147484363" r:id="rId24"/>
    <p:sldLayoutId id="2147484350" r:id="rId25"/>
    <p:sldLayoutId id="2147484068" r:id="rId26"/>
    <p:sldLayoutId id="2147484384" r:id="rId27"/>
    <p:sldLayoutId id="2147484368" r:id="rId28"/>
    <p:sldLayoutId id="2147484392" r:id="rId29"/>
    <p:sldLayoutId id="2147484405" r:id="rId30"/>
    <p:sldLayoutId id="2147484351" r:id="rId31"/>
    <p:sldLayoutId id="2147484394" r:id="rId32"/>
    <p:sldLayoutId id="2147484401" r:id="rId33"/>
    <p:sldLayoutId id="2147484402" r:id="rId34"/>
    <p:sldLayoutId id="2147484356" r:id="rId35"/>
    <p:sldLayoutId id="2147484329" r:id="rId36"/>
    <p:sldLayoutId id="2147484330" r:id="rId37"/>
    <p:sldLayoutId id="2147484331" r:id="rId38"/>
    <p:sldLayoutId id="2147484032" r:id="rId39"/>
    <p:sldLayoutId id="2147483991" r:id="rId40"/>
    <p:sldLayoutId id="2147484448" r:id="rId41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4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1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lum/>
            <a:extLs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61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  <p:sldLayoutId id="2147484424" r:id="rId18"/>
    <p:sldLayoutId id="2147484425" r:id="rId19"/>
    <p:sldLayoutId id="2147484426" r:id="rId20"/>
    <p:sldLayoutId id="2147484427" r:id="rId21"/>
    <p:sldLayoutId id="2147484428" r:id="rId22"/>
    <p:sldLayoutId id="2147484429" r:id="rId23"/>
    <p:sldLayoutId id="2147484430" r:id="rId24"/>
    <p:sldLayoutId id="2147484431" r:id="rId25"/>
    <p:sldLayoutId id="2147484432" r:id="rId26"/>
    <p:sldLayoutId id="2147484433" r:id="rId27"/>
    <p:sldLayoutId id="2147484434" r:id="rId28"/>
    <p:sldLayoutId id="2147484435" r:id="rId29"/>
    <p:sldLayoutId id="2147484436" r:id="rId30"/>
    <p:sldLayoutId id="2147484437" r:id="rId31"/>
    <p:sldLayoutId id="2147484438" r:id="rId32"/>
    <p:sldLayoutId id="2147484439" r:id="rId33"/>
    <p:sldLayoutId id="2147484440" r:id="rId34"/>
    <p:sldLayoutId id="2147484441" r:id="rId35"/>
    <p:sldLayoutId id="2147484442" r:id="rId36"/>
    <p:sldLayoutId id="2147484443" r:id="rId37"/>
    <p:sldLayoutId id="2147484444" r:id="rId38"/>
    <p:sldLayoutId id="2147484445" r:id="rId39"/>
    <p:sldLayoutId id="2147484446" r:id="rId40"/>
    <p:sldLayoutId id="2147484447" r:id="rId41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  <a:extLst>
              <a:ext uri="{837473B0-CC2E-450A-ABE3-18F120FF3D39}">
                <a1611:picAttrSrcUrl xmlns:a1611="http://schemas.microsoft.com/office/drawing/2016/11/main" r:id="rId39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167A22-5189-DC48-B051-55E20BE7C8B2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58B4D-029F-FE44-892D-8785826D7796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87"/>
            <a:ext cx="12188823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  <a:p>
            <a:pPr lvl="4"/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1093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0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  <p:sldLayoutId id="2147484461" r:id="rId12"/>
    <p:sldLayoutId id="2147484462" r:id="rId13"/>
    <p:sldLayoutId id="2147484463" r:id="rId14"/>
    <p:sldLayoutId id="2147484464" r:id="rId15"/>
    <p:sldLayoutId id="2147484465" r:id="rId16"/>
    <p:sldLayoutId id="2147484466" r:id="rId17"/>
    <p:sldLayoutId id="2147484467" r:id="rId18"/>
    <p:sldLayoutId id="2147484468" r:id="rId19"/>
    <p:sldLayoutId id="2147484469" r:id="rId20"/>
    <p:sldLayoutId id="2147484470" r:id="rId21"/>
    <p:sldLayoutId id="2147484471" r:id="rId22"/>
    <p:sldLayoutId id="2147484472" r:id="rId23"/>
    <p:sldLayoutId id="2147484473" r:id="rId24"/>
    <p:sldLayoutId id="2147484474" r:id="rId25"/>
    <p:sldLayoutId id="2147484475" r:id="rId26"/>
    <p:sldLayoutId id="2147484476" r:id="rId27"/>
    <p:sldLayoutId id="2147484477" r:id="rId28"/>
    <p:sldLayoutId id="2147484478" r:id="rId29"/>
    <p:sldLayoutId id="2147484479" r:id="rId30"/>
    <p:sldLayoutId id="2147484480" r:id="rId31"/>
    <p:sldLayoutId id="2147484481" r:id="rId32"/>
    <p:sldLayoutId id="2147484482" r:id="rId33"/>
    <p:sldLayoutId id="2147484483" r:id="rId34"/>
    <p:sldLayoutId id="2147484484" r:id="rId35"/>
    <p:sldLayoutId id="2147484485" r:id="rId36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b="0" kern="1200" dirty="0">
          <a:solidFill>
            <a:srgbClr val="5E5B61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8247C-23CF-0B40-8099-779C8CB8E6F1}"/>
              </a:ext>
            </a:extLst>
          </p:cNvPr>
          <p:cNvSpPr txBox="1"/>
          <p:nvPr/>
        </p:nvSpPr>
        <p:spPr>
          <a:xfrm>
            <a:off x="563944" y="388462"/>
            <a:ext cx="1370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Picklists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C18CD-45CE-D7A3-B3D2-512273AACB13}"/>
              </a:ext>
            </a:extLst>
          </p:cNvPr>
          <p:cNvSpPr txBox="1"/>
          <p:nvPr/>
        </p:nvSpPr>
        <p:spPr>
          <a:xfrm>
            <a:off x="454523" y="911682"/>
            <a:ext cx="11496251" cy="216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00000"/>
                </a:solidFill>
                <a:latin typeface="+mj-lt"/>
              </a:rPr>
              <a:t> In Salesforce, picklists are a type of field that provide users with a predefined list of options to choose from. They help standardize data entry by limiting the choices available for a field, ensuring consistency and preventing errors from free-form text entry.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There are two types of picklists in Salesforce: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Standard Picklists: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Predefined by Salesforce and used in objects like Lead, Contact, or Opportunity. These are often used for fields like "Lead Status" or "Opportunity Stage.“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solidFill>
                  <a:srgbClr val="000000"/>
                </a:solidFill>
                <a:latin typeface="+mj-lt"/>
              </a:rPr>
              <a:t>Custom Picklists: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Created by users or administrators to define specific values for custom objects or additional fields in standard objects.</a:t>
            </a: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55736-6F77-9F52-2D61-39BA03EC4EBB}"/>
              </a:ext>
            </a:extLst>
          </p:cNvPr>
          <p:cNvSpPr txBox="1"/>
          <p:nvPr/>
        </p:nvSpPr>
        <p:spPr>
          <a:xfrm>
            <a:off x="563944" y="3243512"/>
            <a:ext cx="1942688" cy="83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Picklists 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Single-select: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Multi-select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A5112-A6AC-43A5-2112-473097B5D59C}"/>
              </a:ext>
            </a:extLst>
          </p:cNvPr>
          <p:cNvSpPr txBox="1"/>
          <p:nvPr/>
        </p:nvSpPr>
        <p:spPr>
          <a:xfrm>
            <a:off x="454523" y="4249161"/>
            <a:ext cx="1157478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Global Picklists: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U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sed for sharing a single list of values across many custom picklist fields.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I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t is a restricted picklist. The global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picklist values cannot be edited on custom picklist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+mj-lt"/>
              </a:rPr>
              <a:t>To change the values, the global picklist should be edited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9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8247C-23CF-0B40-8099-779C8CB8E6F1}"/>
              </a:ext>
            </a:extLst>
          </p:cNvPr>
          <p:cNvSpPr txBox="1"/>
          <p:nvPr/>
        </p:nvSpPr>
        <p:spPr>
          <a:xfrm>
            <a:off x="563944" y="388462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Field Dependency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C18CD-45CE-D7A3-B3D2-512273AACB13}"/>
              </a:ext>
            </a:extLst>
          </p:cNvPr>
          <p:cNvSpPr txBox="1"/>
          <p:nvPr/>
        </p:nvSpPr>
        <p:spPr>
          <a:xfrm>
            <a:off x="563944" y="1044709"/>
            <a:ext cx="10476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These are filters that allow us to change the content of a picklist based on the value of another field checkbox/picklist</a:t>
            </a: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55736-6F77-9F52-2D61-39BA03EC4EBB}"/>
              </a:ext>
            </a:extLst>
          </p:cNvPr>
          <p:cNvSpPr txBox="1"/>
          <p:nvPr/>
        </p:nvSpPr>
        <p:spPr>
          <a:xfrm>
            <a:off x="468718" y="1834856"/>
            <a:ext cx="61411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Controlling Field: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The value of this field controls the value of the dependent field</a:t>
            </a:r>
            <a:endParaRPr 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D4F92-AE69-9B24-4227-6A4078C27ECD}"/>
              </a:ext>
            </a:extLst>
          </p:cNvPr>
          <p:cNvSpPr txBox="1"/>
          <p:nvPr/>
        </p:nvSpPr>
        <p:spPr>
          <a:xfrm>
            <a:off x="468718" y="3005576"/>
            <a:ext cx="5872136" cy="59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Dependent Field:</a:t>
            </a:r>
          </a:p>
          <a:p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</a:rPr>
              <a:t>The value of this field depends on the value of the controlling field</a:t>
            </a:r>
            <a:endParaRPr lang="en-US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75263-0174-2161-EEF8-22A4366D0816}"/>
              </a:ext>
            </a:extLst>
          </p:cNvPr>
          <p:cNvSpPr txBox="1"/>
          <p:nvPr/>
        </p:nvSpPr>
        <p:spPr>
          <a:xfrm>
            <a:off x="454523" y="4878242"/>
            <a:ext cx="1075936" cy="52322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14300" h="114300"/>
          </a:sp3d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Demo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869449-2637-4F49-78F8-CBCC55E42393}"/>
              </a:ext>
            </a:extLst>
          </p:cNvPr>
          <p:cNvSpPr/>
          <p:nvPr/>
        </p:nvSpPr>
        <p:spPr>
          <a:xfrm>
            <a:off x="2522908" y="4402740"/>
            <a:ext cx="2366446" cy="663702"/>
          </a:xfrm>
          <a:prstGeom prst="roundRect">
            <a:avLst/>
          </a:prstGeom>
          <a:solidFill>
            <a:schemeClr val="accent1">
              <a:lumMod val="75000"/>
              <a:lumOff val="25000"/>
              <a:alpha val="69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T w="101600" h="1016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Create Global Picklist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86088E-9A11-6758-1F4D-081071909744}"/>
              </a:ext>
            </a:extLst>
          </p:cNvPr>
          <p:cNvSpPr/>
          <p:nvPr/>
        </p:nvSpPr>
        <p:spPr>
          <a:xfrm>
            <a:off x="2522908" y="5283532"/>
            <a:ext cx="2419796" cy="548939"/>
          </a:xfrm>
          <a:prstGeom prst="roundRect">
            <a:avLst/>
          </a:prstGeom>
          <a:solidFill>
            <a:schemeClr val="accent1">
              <a:lumMod val="75000"/>
              <a:lumOff val="25000"/>
              <a:alpha val="69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T w="101600" h="1016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Create Picklists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4DF3DC8-D003-3797-11E8-1F4568C266E9}"/>
              </a:ext>
            </a:extLst>
          </p:cNvPr>
          <p:cNvSpPr/>
          <p:nvPr/>
        </p:nvSpPr>
        <p:spPr>
          <a:xfrm>
            <a:off x="2522909" y="6122997"/>
            <a:ext cx="2366445" cy="548939"/>
          </a:xfrm>
          <a:prstGeom prst="roundRect">
            <a:avLst/>
          </a:prstGeom>
          <a:solidFill>
            <a:schemeClr val="accent1">
              <a:lumMod val="75000"/>
              <a:lumOff val="25000"/>
              <a:alpha val="69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T w="101600" h="10160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Create Field Dependency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376D78-4292-0129-8D53-F81E0CEC33A0}"/>
              </a:ext>
            </a:extLst>
          </p:cNvPr>
          <p:cNvCxnSpPr>
            <a:cxnSpLocks/>
          </p:cNvCxnSpPr>
          <p:nvPr/>
        </p:nvCxnSpPr>
        <p:spPr>
          <a:xfrm flipV="1">
            <a:off x="1676851" y="4734591"/>
            <a:ext cx="615027" cy="548941"/>
          </a:xfrm>
          <a:prstGeom prst="straightConnector1">
            <a:avLst/>
          </a:prstGeom>
          <a:ln w="31750" cmpd="sng">
            <a:solidFill>
              <a:srgbClr val="447798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9E4530-8F62-4934-E1C2-D7274B74767F}"/>
              </a:ext>
            </a:extLst>
          </p:cNvPr>
          <p:cNvCxnSpPr>
            <a:cxnSpLocks/>
          </p:cNvCxnSpPr>
          <p:nvPr/>
        </p:nvCxnSpPr>
        <p:spPr>
          <a:xfrm>
            <a:off x="1676851" y="5283532"/>
            <a:ext cx="610362" cy="882620"/>
          </a:xfrm>
          <a:prstGeom prst="straightConnector1">
            <a:avLst/>
          </a:prstGeom>
          <a:ln w="31750" cmpd="sng">
            <a:solidFill>
              <a:srgbClr val="447798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29A0F42-E04B-EB6A-5C5D-678A50A78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6621943" y="1823671"/>
            <a:ext cx="5417373" cy="3057866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8FE6D9-C295-BB75-A98D-35CD7CE6A9CE}"/>
              </a:ext>
            </a:extLst>
          </p:cNvPr>
          <p:cNvCxnSpPr>
            <a:cxnSpLocks/>
          </p:cNvCxnSpPr>
          <p:nvPr/>
        </p:nvCxnSpPr>
        <p:spPr>
          <a:xfrm>
            <a:off x="1723768" y="5283532"/>
            <a:ext cx="794475" cy="166839"/>
          </a:xfrm>
          <a:prstGeom prst="straightConnector1">
            <a:avLst/>
          </a:prstGeom>
          <a:ln w="31750" cmpd="sng">
            <a:solidFill>
              <a:srgbClr val="447798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88900" h="889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1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esforce Corporate PowerPoint Template - Official (1)" id="{0AB2882C-E610-9243-A45F-6146539086DD}" vid="{328D1763-1D79-6D48-847C-3019AD498CF4}"/>
    </a:ext>
  </a:extLst>
</a:theme>
</file>

<file path=ppt/theme/theme2.xml><?xml version="1.0" encoding="utf-8"?>
<a:theme xmlns:a="http://schemas.openxmlformats.org/drawingml/2006/main" name="1_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0847853764274DAA35F638878CB252" ma:contentTypeVersion="18" ma:contentTypeDescription="Create a new document." ma:contentTypeScope="" ma:versionID="602a9053e73bd64dc34b79753b7e453f">
  <xsd:schema xmlns:xsd="http://www.w3.org/2001/XMLSchema" xmlns:xs="http://www.w3.org/2001/XMLSchema" xmlns:p="http://schemas.microsoft.com/office/2006/metadata/properties" xmlns:ns2="ac546e9e-8716-437a-9d9f-7d7bcd1f2d9c" xmlns:ns3="01242800-3c91-4277-a778-08c97e709543" targetNamespace="http://schemas.microsoft.com/office/2006/metadata/properties" ma:root="true" ma:fieldsID="e06fad3b0352175e537544f967a3a75d" ns2:_="" ns3:_="">
    <xsd:import namespace="ac546e9e-8716-437a-9d9f-7d7bcd1f2d9c"/>
    <xsd:import namespace="01242800-3c91-4277-a778-08c97e7095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46e9e-8716-437a-9d9f-7d7bcd1f2d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4fed39d-9bb0-4d76-88a5-f14de149f8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42800-3c91-4277-a778-08c97e70954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abfd9f-0510-46b9-ac56-774eb818681c}" ma:internalName="TaxCatchAll" ma:showField="CatchAllData" ma:web="01242800-3c91-4277-a778-08c97e7095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546e9e-8716-437a-9d9f-7d7bcd1f2d9c">
      <Terms xmlns="http://schemas.microsoft.com/office/infopath/2007/PartnerControls"/>
    </lcf76f155ced4ddcb4097134ff3c332f>
    <TaxCatchAll xmlns="01242800-3c91-4277-a778-08c97e70954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5CD19F-22AB-4758-931D-0B5E97DC3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546e9e-8716-437a-9d9f-7d7bcd1f2d9c"/>
    <ds:schemaRef ds:uri="01242800-3c91-4277-a778-08c97e7095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EDFFC5-FBE6-43AB-AA32-B9D605EBECD8}">
  <ds:schemaRefs>
    <ds:schemaRef ds:uri="http://purl.org/dc/terms/"/>
    <ds:schemaRef ds:uri="http://purl.org/dc/dcmitype/"/>
    <ds:schemaRef ds:uri="01242800-3c91-4277-a778-08c97e709543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c546e9e-8716-437a-9d9f-7d7bcd1f2d9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7603A2A-1BFA-4D60-9922-7D6A241DE6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Salesforce PPT Template - 2018 </Template>
  <TotalTime>14977</TotalTime>
  <Words>232</Words>
  <Application>Microsoft Office PowerPoint</Application>
  <PresentationFormat>Custom</PresentationFormat>
  <Paragraphs>22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Salesforce Sans</vt:lpstr>
      <vt:lpstr>Salesforce Sans Light</vt:lpstr>
      <vt:lpstr>Wingdings</vt:lpstr>
      <vt:lpstr>Salesforce PPT Template - 2018 </vt:lpstr>
      <vt:lpstr>1_Salesforce PPT Template - 2018 </vt:lpstr>
      <vt:lpstr>2_Salesforce PPT Template - 2018 </vt:lpstr>
      <vt:lpstr>PowerPoint Presentation</vt:lpstr>
      <vt:lpstr>PowerPoint Presentation</vt:lpstr>
    </vt:vector>
  </TitlesOfParts>
  <Manager>Aaron Rabideau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Corporate PowerPoint Template</dc:title>
  <dc:subject/>
  <dc:creator>Marc B</dc:creator>
  <cp:keywords/>
  <dc:description/>
  <cp:lastModifiedBy>Archana</cp:lastModifiedBy>
  <cp:revision>25</cp:revision>
  <cp:lastPrinted>2017-11-20T01:26:19Z</cp:lastPrinted>
  <dcterms:created xsi:type="dcterms:W3CDTF">2018-03-08T22:34:27Z</dcterms:created>
  <dcterms:modified xsi:type="dcterms:W3CDTF">2024-09-15T15:28:58Z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0x0101004D0847853764274DAA35F638878CB252</vt:lpwstr>
  </property>
  <property fmtid="{D5CDD505-2E9C-101B-9397-08002B2CF9AE}" pid="3" name="MediaServiceImageTags">
    <vt:lpwstr/>
  </property>
</Properties>
</file>